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League Spartan ExtraBold"/>
      <p:bold r:id="rId53"/>
    </p:embeddedFont>
    <p:embeddedFont>
      <p:font typeface="League Spartan"/>
      <p:regular r:id="rId54"/>
      <p:bold r:id="rId55"/>
    </p:embeddedFont>
    <p:embeddedFont>
      <p:font typeface="Bebas Neue"/>
      <p:regular r:id="rId56"/>
    </p:embeddedFont>
    <p:embeddedFont>
      <p:font typeface="Rubik ExtraBold"/>
      <p:bold r:id="rId57"/>
      <p:boldItalic r:id="rId58"/>
    </p:embeddedFont>
    <p:embeddedFont>
      <p:font typeface="Quattrocento Sans"/>
      <p:regular r:id="rId59"/>
      <p:bold r:id="rId60"/>
      <p:italic r:id="rId61"/>
      <p:boldItalic r:id="rId62"/>
    </p:embeddedFont>
    <p:embeddedFont>
      <p:font typeface="Rubik"/>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7" roundtripDataSignature="AMtx7mjIjpQTneXHkonsOgseg+oyl5ng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QuattrocentoSans-boldItalic.fntdata"/><Relationship Id="rId61" Type="http://schemas.openxmlformats.org/officeDocument/2006/relationships/font" Target="fonts/QuattrocentoSans-italic.fntdata"/><Relationship Id="rId20" Type="http://schemas.openxmlformats.org/officeDocument/2006/relationships/slide" Target="slides/slide16.xml"/><Relationship Id="rId64" Type="http://schemas.openxmlformats.org/officeDocument/2006/relationships/font" Target="fonts/Rubik-bold.fntdata"/><Relationship Id="rId63" Type="http://schemas.openxmlformats.org/officeDocument/2006/relationships/font" Target="fonts/Rubik-regular.fntdata"/><Relationship Id="rId22" Type="http://schemas.openxmlformats.org/officeDocument/2006/relationships/slide" Target="slides/slide18.xml"/><Relationship Id="rId66" Type="http://schemas.openxmlformats.org/officeDocument/2006/relationships/font" Target="fonts/Rubik-boldItalic.fntdata"/><Relationship Id="rId21" Type="http://schemas.openxmlformats.org/officeDocument/2006/relationships/slide" Target="slides/slide17.xml"/><Relationship Id="rId65" Type="http://schemas.openxmlformats.org/officeDocument/2006/relationships/font" Target="fonts/Rubik-italic.fntdata"/><Relationship Id="rId24" Type="http://schemas.openxmlformats.org/officeDocument/2006/relationships/slide" Target="slides/slide20.xml"/><Relationship Id="rId23" Type="http://schemas.openxmlformats.org/officeDocument/2006/relationships/slide" Target="slides/slide19.xml"/><Relationship Id="rId67" Type="http://customschemas.google.com/relationships/presentationmetadata" Target="metadata"/><Relationship Id="rId60" Type="http://schemas.openxmlformats.org/officeDocument/2006/relationships/font" Target="fonts/QuattrocentoSans-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LeagueSpartanExtraBold-bold.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LeagueSpartan-bold.fntdata"/><Relationship Id="rId10" Type="http://schemas.openxmlformats.org/officeDocument/2006/relationships/slide" Target="slides/slide6.xml"/><Relationship Id="rId54" Type="http://schemas.openxmlformats.org/officeDocument/2006/relationships/font" Target="fonts/LeagueSpartan-regular.fntdata"/><Relationship Id="rId13" Type="http://schemas.openxmlformats.org/officeDocument/2006/relationships/slide" Target="slides/slide9.xml"/><Relationship Id="rId57" Type="http://schemas.openxmlformats.org/officeDocument/2006/relationships/font" Target="fonts/RubikExtraBold-bold.fntdata"/><Relationship Id="rId12" Type="http://schemas.openxmlformats.org/officeDocument/2006/relationships/slide" Target="slides/slide8.xml"/><Relationship Id="rId56" Type="http://schemas.openxmlformats.org/officeDocument/2006/relationships/font" Target="fonts/BebasNeue-regular.fntdata"/><Relationship Id="rId15" Type="http://schemas.openxmlformats.org/officeDocument/2006/relationships/slide" Target="slides/slide11.xml"/><Relationship Id="rId59" Type="http://schemas.openxmlformats.org/officeDocument/2006/relationships/font" Target="fonts/QuattrocentoSans-regular.fntdata"/><Relationship Id="rId14" Type="http://schemas.openxmlformats.org/officeDocument/2006/relationships/slide" Target="slides/slide10.xml"/><Relationship Id="rId58" Type="http://schemas.openxmlformats.org/officeDocument/2006/relationships/font" Target="fonts/RubikExtraBol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Sau đây là phần phân cụm với thuật toán K-means và Hierarchical. Vẫn ta vẫn sử dụng bộ dữ liệu gốc giống như phần phân lớp.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Với các bước tiền xử lý tương tự như là xóa các ký tự đặc biệt, loại bỏ outlier, dữ liệu trùng lặp và thêm bước giảm số lượng bản ghi để dữ liệu phù hợp hơn khi chạy trên Orange.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Đây là sơ đồ tổng quát của quá trình xây dựng thuật toán K-Means bằng Orange.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Đầu tiên chúng ta import file csv đã xuất ra sau khi bước tiền xử lý -&gt; chọn 2 cột tức ta sẽ phân cụm khách hàng dựa vào 2 thuộc tính đó</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ta Kiểm tra và xem lại bảng dữ liệu sau khi chọn cột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Arial"/>
                <a:ea typeface="Arial"/>
                <a:cs typeface="Arial"/>
                <a:sym typeface="Arial"/>
              </a:rPr>
              <a:t>Khi sử dụng thuật toán K-Means chúng ta sẽ có được màn hình phía trên. </a:t>
            </a: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Ở đây e để chạy tìm số lượng cụm tối ưu chạy trong khoảng 2-6</a:t>
            </a: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 Lúc này bên phải sẽ xuất hiện bảng silhouette, điểm silhouette càng cao thì phân cụm càng tốt vì vậy mình sẽ lấy k = 3.</a:t>
            </a: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 Ở dưới chúng ta có thể thấy reruns và maximum. Re-runs là số lần để chúng ta chạy lại thuật toán còn maximum là bước tính. Dữ liệu này e chọn re-runs=10 và maximum =300 tức là cứ một lần chạy 300 bước tính sẽ re-runs 1 lần và lặp đi lặp lại 10 lần. Ý nghĩa của việc reruns và maximum này là nếu như thuật toán tìm được cluster thì tốt còn trường hợp không tìm được thì sao. Nếu trường hợp không tìm được cụm thì máy sẽ chạy liên tục liên tục không có điểm dừng, dễ dàng cháy máy vì vậy mình chỉ cho máy chạy tối đa 10 lần và 300 bước tính mỗi lần </a:t>
            </a: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sz="1100" u="none" cap="none" strike="noStrike">
                <a:solidFill>
                  <a:schemeClr val="dk1"/>
                </a:solidFill>
                <a:latin typeface="Arial"/>
                <a:ea typeface="Arial"/>
                <a:cs typeface="Arial"/>
                <a:sym typeface="Arial"/>
              </a:rPr>
              <a:t>- Sau khi thực hiện thuật toán k-means ta sẽ có từ bảng dữ liệu lớn sẽ thành bảng DL phân thành 3 cụm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Chọn Scatter Plot để xem các cụm dữ liệu 1 cách trực quan.</a:t>
            </a:r>
            <a:r>
              <a:rPr lang="en-US"/>
              <a:t> </a:t>
            </a:r>
            <a:endParaRPr/>
          </a:p>
          <a:p>
            <a:pPr indent="0" lvl="0" marL="158750" rtl="0" algn="l">
              <a:lnSpc>
                <a:spcPct val="100000"/>
              </a:lnSpc>
              <a:spcBef>
                <a:spcPts val="0"/>
              </a:spcBef>
              <a:spcAft>
                <a:spcPts val="0"/>
              </a:spcAft>
              <a:buSzPts val="1100"/>
              <a:buNone/>
            </a:pPr>
            <a:r>
              <a:rPr lang="en-US"/>
              <a:t>Dựa vào 2 thuộc tính là điểm tín dụng và độ tuổi:</a:t>
            </a:r>
            <a:endParaRPr/>
          </a:p>
          <a:p>
            <a:pPr indent="0" lvl="0" marL="15875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Cụm 1 (xanh dương): Nhóm người độ tuổi từ 40 -&gt; 60 và có điểm tín dụng cao. Đây là nhóm khách hàng nằm ở độ tuổi trung niên và có lịch sử tín dụng dài hạn, thu nhập ổn định, thói quen tài chính tốt và hiểu biết sâu về tín dụng.</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Cụm 2 (đỏ): Nhóm người độ tuổi từ 20 -&gt; 45 và có điểm tín dụng thấp. Đây là nhóm khách hàng nằm ở độ tuổi trẻ cho đến trung niên có tài chính không ổn định, thiếu kinh nghiệm tín dụng, chi tiêu quá mức dẫn đến nợ xấu.</a:t>
            </a:r>
            <a:endParaRPr b="0"/>
          </a:p>
          <a:p>
            <a:pPr indent="0" lvl="0" marL="158750" rtl="0" algn="l">
              <a:lnSpc>
                <a:spcPct val="100000"/>
              </a:lnSpc>
              <a:spcBef>
                <a:spcPts val="0"/>
              </a:spcBef>
              <a:spcAft>
                <a:spcPts val="0"/>
              </a:spcAft>
              <a:buSzPts val="1100"/>
              <a:buNone/>
            </a:pPr>
            <a:r>
              <a:t/>
            </a:r>
            <a:endParaRPr b="0"/>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Cụm 3 (xanh lá): Nhóm người độ tuổi từ 20 -&gt; 40 và có điểm tín dụng cao. Đây là nhóm khách hàng nằm ở độ tuổi trẻ cho đến trung niên bắt đầu xây dựng lịch sử tín dụng sớm, thanh toán, trả nợ đúng hạn, có kiến thức vững về tài chính, có khả năng tiết kiệm, đầu tư và sử dụng tín dụng đa dạng, </a:t>
            </a:r>
            <a:endParaRPr b="0"/>
          </a:p>
          <a:p>
            <a:pPr indent="0" lvl="0" marL="158750" rtl="0" algn="l">
              <a:lnSpc>
                <a:spcPct val="100000"/>
              </a:lnSpc>
              <a:spcBef>
                <a:spcPts val="0"/>
              </a:spcBef>
              <a:spcAft>
                <a:spcPts val="0"/>
              </a:spcAft>
              <a:buSzPts val="1100"/>
              <a:buNone/>
            </a:pPr>
            <a:br>
              <a:rPr b="0"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Thông qua thuật toán Kmeans giúp ngân hàng có thể hiểu rõ hơn về đặc điểm của từng nhóm khách hàng. Từ đó có thể phát triển các chiến lược CRM và tạo ra những sản phẩm, dịch vụ tín dụng phù hợp như: vay vốn, thẻ tín dụng, và tiết kiệm có điều kiện linh hoạt với từng nhóm khách hàng này. </a:t>
            </a:r>
            <a:endParaRPr b="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Đây là sơ đồ tổng quan các bước thực hiện thuật toán Hierarchical trên Orange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Import file sau khi đã tiền xử lý</a:t>
            </a:r>
            <a:endParaRPr/>
          </a:p>
          <a:p>
            <a:pPr indent="0" lvl="0" marL="0" rtl="0" algn="l">
              <a:lnSpc>
                <a:spcPct val="100000"/>
              </a:lnSpc>
              <a:spcBef>
                <a:spcPts val="0"/>
              </a:spcBef>
              <a:spcAft>
                <a:spcPts val="0"/>
              </a:spcAft>
              <a:buSzPts val="1100"/>
              <a:buNone/>
            </a:pPr>
            <a:r>
              <a:rPr lang="en-US"/>
              <a:t>Sau đó tiến hành 2 chọn cột thuộc tính để phân cụm là mức thu nhập và số dư tài khoản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Kiểm tra và xem lại bảng dữ liệu sau khi chọn cột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Ta chọn tính khoảng cách bằng công thức Euclidean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Và có ma trận khoảng cách như trong hình</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Font typeface="Arial"/>
              <a:buNone/>
            </a:pPr>
            <a:r>
              <a:rPr b="0" i="0" lang="en-US" sz="1100" u="none" cap="none" strike="noStrike">
                <a:solidFill>
                  <a:srgbClr val="000000"/>
                </a:solidFill>
                <a:latin typeface="Arial"/>
                <a:ea typeface="Arial"/>
                <a:cs typeface="Arial"/>
                <a:sym typeface="Arial"/>
              </a:rPr>
              <a:t>Tiếp theo, chọn Hierarchical Clustering để phân cấp dữ liệu trung bình khoảng cách các điểm dữ liệu giữa 2 cụm </a:t>
            </a:r>
            <a:endParaRPr/>
          </a:p>
          <a:p>
            <a:pPr indent="0" lvl="0" marL="158750" rtl="0" algn="l">
              <a:lnSpc>
                <a:spcPct val="100000"/>
              </a:lnSpc>
              <a:spcBef>
                <a:spcPts val="0"/>
              </a:spcBef>
              <a:spcAft>
                <a:spcPts val="0"/>
              </a:spcAft>
              <a:buSzPts val="1100"/>
              <a:buFont typeface="Arial"/>
              <a:buNone/>
            </a:pPr>
            <a:r>
              <a:rPr b="0" i="0" lang="en-US" sz="1100" u="none" cap="none" strike="noStrike">
                <a:solidFill>
                  <a:srgbClr val="000000"/>
                </a:solidFill>
                <a:latin typeface="Arial"/>
                <a:ea typeface="Arial"/>
                <a:cs typeface="Arial"/>
                <a:sym typeface="Arial"/>
              </a:rPr>
              <a:t>Chọn Scatter Plot để xem các cụm dữ liệu 1 cách trực quan.</a:t>
            </a:r>
            <a:endParaRPr/>
          </a:p>
          <a:p>
            <a:pPr indent="0" lvl="0" marL="158750" rtl="0" algn="l">
              <a:lnSpc>
                <a:spcPct val="100000"/>
              </a:lnSpc>
              <a:spcBef>
                <a:spcPts val="0"/>
              </a:spcBef>
              <a:spcAft>
                <a:spcPts val="0"/>
              </a:spcAft>
              <a:buSzPts val="1100"/>
              <a:buFont typeface="Arial"/>
              <a:buNone/>
            </a:pPr>
            <a:r>
              <a:rPr b="0" i="0" lang="en-US" sz="1100" u="none" cap="none" strike="noStrike">
                <a:solidFill>
                  <a:srgbClr val="000000"/>
                </a:solidFill>
                <a:latin typeface="Arial"/>
                <a:ea typeface="Arial"/>
                <a:cs typeface="Arial"/>
                <a:sym typeface="Arial"/>
              </a:rPr>
              <a:t>Cây phân cấp sẽ phân dữ liệu thành nhiều cấp khác nhau và tùy theo nhu cầu sử dụng mà ta chọn phân thành bao nhiêu cụm. Cụ thể ở đây, ta muốn xem dữ liệu 1 cách bao quát, có thể chọn phân dữ liệu thành 2 cụm như sau:</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sz="1100" u="none" cap="none" strike="noStrike">
                <a:solidFill>
                  <a:srgbClr val="000000"/>
                </a:solidFill>
                <a:latin typeface="Arial"/>
                <a:ea typeface="Arial"/>
                <a:cs typeface="Arial"/>
                <a:sym typeface="Arial"/>
              </a:rPr>
              <a:t>Cụm 1 (xanh): mức thu nhập từ 0 -&gt; 200k$ có số dư tài khoản cao</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b="0" i="0" lang="en-US" sz="1100" u="none" cap="none" strike="noStrike">
                <a:solidFill>
                  <a:srgbClr val="000000"/>
                </a:solidFill>
                <a:latin typeface="Arial"/>
                <a:ea typeface="Arial"/>
                <a:cs typeface="Arial"/>
                <a:sym typeface="Arial"/>
              </a:rPr>
              <a:t>Cụm 2 (đỏ): mức thu nhập tương tự và có số dư tài khoản thấp</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Ta cũng có thể xem dữ liệu ở mức chi tiết hơn để đưa ra những đánh giá bằng cách chọn chia làm 4 cụm như hình dưới:</a:t>
            </a:r>
            <a:endParaRPr/>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 Cụm 1 (xanh dương): Nhóm người thu nhập (0-70k$) có số dư là 0.</a:t>
            </a:r>
            <a:endParaRPr/>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 Cụm 2 (đỏ): Nhóm người thu nhập (0-120k$) có số dư là 50k$ -&gt; 200k$</a:t>
            </a:r>
            <a:endParaRPr/>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 Cụm 3 (cam): Nhóm người thu nhập (70k$-200k$) có số dư 0 -&gt; 50k$</a:t>
            </a:r>
            <a:endParaRPr/>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 Cụm 4 (xanh lá cây): Nhóm người thu nhập (140k$ - 200k$) có số dư 90k$ -&gt; 200k$</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Từ đó, chúng ta có thể rút ra được một số nhận xét mức thu nhập và số dư của một bộ phận khách hàng cho thấy:về</a:t>
            </a:r>
            <a:endParaRPr/>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 + Khách hàng mặc dù có thu nhập cao nhưng số dư gần như bằng không có thể do nhu cầu chi tiêu tín dụng nhiều hoặc không có nhu cầu gửi thêm tiền vào tài khoản ngân hàng.</a:t>
            </a:r>
            <a:endParaRPr/>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 + Còn có những khách hàng họ có thu nhập thấp nhưng có số dư nhiều do chi tiêu tín dụng ổn định và vẫn có nhu cầu gửi thêm tiền vào tài khoản.</a:t>
            </a:r>
            <a:endParaRPr/>
          </a:p>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 - Thuật toán Hierarchical phân dữ liệu thành các cụm có cấp bậc và cho ta phân tích dữ liệu theo từng cấp bậc chi tiết khác nhau từ tổng quát đến cụ thể.</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Nâng cao nhận thức cho mọi người tuy là những bệnh hay biểu hiện không liên quan lắm đến tim nhưng nếu không điều chỉnh các thói quen xấu như hút thuốc hay tiêu thụ cồn, đường thì dễ dẫn đến hệ lụy nghiêm trọng cho sức khỏe tim của mình.</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0"/>
          <p:cNvSpPr/>
          <p:nvPr/>
        </p:nvSpPr>
        <p:spPr>
          <a:xfrm rot="5400000">
            <a:off x="7101825" y="-483600"/>
            <a:ext cx="2591700" cy="1222500"/>
          </a:xfrm>
          <a:prstGeom prst="roundRect">
            <a:avLst>
              <a:gd fmla="val 50000" name="adj"/>
            </a:avLst>
          </a:prstGeom>
          <a:gradFill>
            <a:gsLst>
              <a:gs pos="0">
                <a:schemeClr val="dk2"/>
              </a:gs>
              <a:gs pos="48000">
                <a:schemeClr val="accent3"/>
              </a:gs>
              <a:gs pos="100000">
                <a:schemeClr val="accen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50"/>
          <p:cNvSpPr/>
          <p:nvPr/>
        </p:nvSpPr>
        <p:spPr>
          <a:xfrm rot="2399863">
            <a:off x="5693955" y="935803"/>
            <a:ext cx="6018194" cy="6983426"/>
          </a:xfrm>
          <a:custGeom>
            <a:rect b="b" l="l" r="r" t="t"/>
            <a:pathLst>
              <a:path extrusionOk="0" h="73681" w="63497">
                <a:moveTo>
                  <a:pt x="56803" y="0"/>
                </a:moveTo>
                <a:cubicBezTo>
                  <a:pt x="56376" y="0"/>
                  <a:pt x="55942" y="44"/>
                  <a:pt x="55507" y="135"/>
                </a:cubicBezTo>
                <a:cubicBezTo>
                  <a:pt x="52102" y="850"/>
                  <a:pt x="49935" y="4195"/>
                  <a:pt x="50661" y="7601"/>
                </a:cubicBezTo>
                <a:cubicBezTo>
                  <a:pt x="50673" y="7660"/>
                  <a:pt x="51769" y="13720"/>
                  <a:pt x="48411" y="17483"/>
                </a:cubicBezTo>
                <a:cubicBezTo>
                  <a:pt x="45736" y="20496"/>
                  <a:pt x="40833" y="21332"/>
                  <a:pt x="36216" y="21332"/>
                </a:cubicBezTo>
                <a:cubicBezTo>
                  <a:pt x="34814" y="21332"/>
                  <a:pt x="33438" y="21255"/>
                  <a:pt x="32159" y="21138"/>
                </a:cubicBezTo>
                <a:cubicBezTo>
                  <a:pt x="30787" y="21012"/>
                  <a:pt x="29440" y="20950"/>
                  <a:pt x="28123" y="20950"/>
                </a:cubicBezTo>
                <a:cubicBezTo>
                  <a:pt x="17567" y="20950"/>
                  <a:pt x="8901" y="24933"/>
                  <a:pt x="3989" y="32163"/>
                </a:cubicBezTo>
                <a:cubicBezTo>
                  <a:pt x="1691" y="35556"/>
                  <a:pt x="369" y="39509"/>
                  <a:pt x="179" y="43605"/>
                </a:cubicBezTo>
                <a:cubicBezTo>
                  <a:pt x="0" y="47748"/>
                  <a:pt x="893" y="51868"/>
                  <a:pt x="2798" y="55559"/>
                </a:cubicBezTo>
                <a:cubicBezTo>
                  <a:pt x="5406" y="60714"/>
                  <a:pt x="9823" y="65096"/>
                  <a:pt x="15550" y="68215"/>
                </a:cubicBezTo>
                <a:cubicBezTo>
                  <a:pt x="21646" y="71525"/>
                  <a:pt x="29028" y="73371"/>
                  <a:pt x="37505" y="73668"/>
                </a:cubicBezTo>
                <a:lnTo>
                  <a:pt x="37743" y="73668"/>
                </a:lnTo>
                <a:lnTo>
                  <a:pt x="37743" y="73680"/>
                </a:lnTo>
                <a:cubicBezTo>
                  <a:pt x="41160" y="73668"/>
                  <a:pt x="43934" y="70930"/>
                  <a:pt x="43994" y="67513"/>
                </a:cubicBezTo>
                <a:cubicBezTo>
                  <a:pt x="44054" y="64108"/>
                  <a:pt x="41375" y="61262"/>
                  <a:pt x="37958" y="61131"/>
                </a:cubicBezTo>
                <a:cubicBezTo>
                  <a:pt x="31445" y="60905"/>
                  <a:pt x="25920" y="59571"/>
                  <a:pt x="21539" y="57190"/>
                </a:cubicBezTo>
                <a:cubicBezTo>
                  <a:pt x="18062" y="55297"/>
                  <a:pt x="15443" y="52773"/>
                  <a:pt x="13990" y="49892"/>
                </a:cubicBezTo>
                <a:cubicBezTo>
                  <a:pt x="12145" y="46260"/>
                  <a:pt x="12288" y="42272"/>
                  <a:pt x="14371" y="39212"/>
                </a:cubicBezTo>
                <a:cubicBezTo>
                  <a:pt x="16889" y="35513"/>
                  <a:pt x="21804" y="33491"/>
                  <a:pt x="28105" y="33491"/>
                </a:cubicBezTo>
                <a:cubicBezTo>
                  <a:pt x="29046" y="33491"/>
                  <a:pt x="30017" y="33536"/>
                  <a:pt x="31016" y="33628"/>
                </a:cubicBezTo>
                <a:cubicBezTo>
                  <a:pt x="32826" y="33794"/>
                  <a:pt x="34564" y="33878"/>
                  <a:pt x="36243" y="33878"/>
                </a:cubicBezTo>
                <a:cubicBezTo>
                  <a:pt x="45792" y="33878"/>
                  <a:pt x="53031" y="31187"/>
                  <a:pt x="57793" y="25829"/>
                </a:cubicBezTo>
                <a:cubicBezTo>
                  <a:pt x="61008" y="22210"/>
                  <a:pt x="62913" y="17459"/>
                  <a:pt x="63318" y="12077"/>
                </a:cubicBezTo>
                <a:cubicBezTo>
                  <a:pt x="63496" y="9720"/>
                  <a:pt x="63377" y="7339"/>
                  <a:pt x="62949" y="5017"/>
                </a:cubicBezTo>
                <a:cubicBezTo>
                  <a:pt x="62336" y="2047"/>
                  <a:pt x="59721" y="0"/>
                  <a:pt x="56803" y="0"/>
                </a:cubicBezTo>
                <a:close/>
              </a:path>
            </a:pathLst>
          </a:custGeom>
          <a:gradFill>
            <a:gsLst>
              <a:gs pos="0">
                <a:schemeClr val="accent4"/>
              </a:gs>
              <a:gs pos="100000">
                <a:schemeClr val="lt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0"/>
          <p:cNvSpPr/>
          <p:nvPr/>
        </p:nvSpPr>
        <p:spPr>
          <a:xfrm rot="-477756">
            <a:off x="-1576742" y="-2340601"/>
            <a:ext cx="6625015" cy="4702090"/>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lt2"/>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 name="Google Shape;12;p50"/>
          <p:cNvPicPr preferRelativeResize="0"/>
          <p:nvPr/>
        </p:nvPicPr>
        <p:blipFill rotWithShape="1">
          <a:blip r:embed="rId2">
            <a:alphaModFix/>
          </a:blip>
          <a:srcRect b="17529" l="18151" r="18158" t="17522"/>
          <a:stretch/>
        </p:blipFill>
        <p:spPr>
          <a:xfrm>
            <a:off x="1375500" y="856275"/>
            <a:ext cx="6393000" cy="3667200"/>
          </a:xfrm>
          <a:prstGeom prst="roundRect">
            <a:avLst>
              <a:gd fmla="val 11351" name="adj"/>
            </a:avLst>
          </a:prstGeom>
          <a:noFill/>
          <a:ln>
            <a:noFill/>
          </a:ln>
          <a:effectLst>
            <a:outerShdw blurRad="1014413" rotWithShape="0" algn="bl" dir="5400000" dist="123825">
              <a:srgbClr val="000000">
                <a:alpha val="35686"/>
              </a:srgbClr>
            </a:outerShdw>
          </a:effectLst>
        </p:spPr>
      </p:pic>
      <p:sp>
        <p:nvSpPr>
          <p:cNvPr id="13" name="Google Shape;13;p50"/>
          <p:cNvSpPr txBox="1"/>
          <p:nvPr>
            <p:ph type="ctrTitle"/>
          </p:nvPr>
        </p:nvSpPr>
        <p:spPr>
          <a:xfrm>
            <a:off x="1718600" y="1927800"/>
            <a:ext cx="4620000" cy="1624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5200"/>
              <a:buNone/>
              <a:defRPr sz="8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 name="Google Shape;14;p50"/>
          <p:cNvSpPr txBox="1"/>
          <p:nvPr>
            <p:ph idx="1" type="subTitle"/>
          </p:nvPr>
        </p:nvSpPr>
        <p:spPr>
          <a:xfrm>
            <a:off x="1718600" y="3758675"/>
            <a:ext cx="4620000" cy="4581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sp>
        <p:nvSpPr>
          <p:cNvPr id="92" name="Google Shape;92;p59"/>
          <p:cNvSpPr/>
          <p:nvPr/>
        </p:nvSpPr>
        <p:spPr>
          <a:xfrm rot="-8694577">
            <a:off x="4314121" y="2278820"/>
            <a:ext cx="7000216" cy="7000216"/>
          </a:xfrm>
          <a:prstGeom prst="ellipse">
            <a:avLst/>
          </a:prstGeom>
          <a:gradFill>
            <a:gsLst>
              <a:gs pos="0">
                <a:schemeClr val="accent2"/>
              </a:gs>
              <a:gs pos="100000">
                <a:schemeClr val="l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9"/>
          <p:cNvSpPr/>
          <p:nvPr/>
        </p:nvSpPr>
        <p:spPr>
          <a:xfrm rot="-1030337">
            <a:off x="-2387533" y="-2637539"/>
            <a:ext cx="7261773" cy="5153910"/>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4"/>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59"/>
          <p:cNvPicPr preferRelativeResize="0"/>
          <p:nvPr/>
        </p:nvPicPr>
        <p:blipFill rotWithShape="1">
          <a:blip r:embed="rId2">
            <a:alphaModFix/>
          </a:blip>
          <a:srcRect b="8022" l="5104" r="5958" t="7158"/>
          <a:stretch/>
        </p:blipFill>
        <p:spPr>
          <a:xfrm>
            <a:off x="467013"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95" name="Google Shape;95;p59"/>
          <p:cNvSpPr txBox="1"/>
          <p:nvPr>
            <p:ph type="title"/>
          </p:nvPr>
        </p:nvSpPr>
        <p:spPr>
          <a:xfrm>
            <a:off x="1753950" y="1775275"/>
            <a:ext cx="2553900" cy="7809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6" name="Google Shape;96;p59"/>
          <p:cNvSpPr txBox="1"/>
          <p:nvPr>
            <p:ph idx="1" type="subTitle"/>
          </p:nvPr>
        </p:nvSpPr>
        <p:spPr>
          <a:xfrm>
            <a:off x="1753950" y="2733300"/>
            <a:ext cx="5636100" cy="93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60"/>
          <p:cNvSpPr/>
          <p:nvPr/>
        </p:nvSpPr>
        <p:spPr>
          <a:xfrm rot="-3600021">
            <a:off x="1404959" y="-3626087"/>
            <a:ext cx="8311528" cy="9644577"/>
          </a:xfrm>
          <a:custGeom>
            <a:rect b="b" l="l" r="r" t="t"/>
            <a:pathLst>
              <a:path extrusionOk="0" h="73681" w="63497">
                <a:moveTo>
                  <a:pt x="56803" y="0"/>
                </a:moveTo>
                <a:cubicBezTo>
                  <a:pt x="56376" y="0"/>
                  <a:pt x="55942" y="44"/>
                  <a:pt x="55507" y="135"/>
                </a:cubicBezTo>
                <a:cubicBezTo>
                  <a:pt x="52102" y="850"/>
                  <a:pt x="49935" y="4195"/>
                  <a:pt x="50661" y="7601"/>
                </a:cubicBezTo>
                <a:cubicBezTo>
                  <a:pt x="50673" y="7660"/>
                  <a:pt x="51769" y="13720"/>
                  <a:pt x="48411" y="17483"/>
                </a:cubicBezTo>
                <a:cubicBezTo>
                  <a:pt x="45736" y="20496"/>
                  <a:pt x="40833" y="21332"/>
                  <a:pt x="36216" y="21332"/>
                </a:cubicBezTo>
                <a:cubicBezTo>
                  <a:pt x="34814" y="21332"/>
                  <a:pt x="33438" y="21255"/>
                  <a:pt x="32159" y="21138"/>
                </a:cubicBezTo>
                <a:cubicBezTo>
                  <a:pt x="30787" y="21012"/>
                  <a:pt x="29440" y="20950"/>
                  <a:pt x="28123" y="20950"/>
                </a:cubicBezTo>
                <a:cubicBezTo>
                  <a:pt x="17567" y="20950"/>
                  <a:pt x="8901" y="24933"/>
                  <a:pt x="3989" y="32163"/>
                </a:cubicBezTo>
                <a:cubicBezTo>
                  <a:pt x="1691" y="35556"/>
                  <a:pt x="369" y="39509"/>
                  <a:pt x="179" y="43605"/>
                </a:cubicBezTo>
                <a:cubicBezTo>
                  <a:pt x="0" y="47748"/>
                  <a:pt x="893" y="51868"/>
                  <a:pt x="2798" y="55559"/>
                </a:cubicBezTo>
                <a:cubicBezTo>
                  <a:pt x="5406" y="60714"/>
                  <a:pt x="9823" y="65096"/>
                  <a:pt x="15550" y="68215"/>
                </a:cubicBezTo>
                <a:cubicBezTo>
                  <a:pt x="21646" y="71525"/>
                  <a:pt x="29028" y="73371"/>
                  <a:pt x="37505" y="73668"/>
                </a:cubicBezTo>
                <a:lnTo>
                  <a:pt x="37743" y="73668"/>
                </a:lnTo>
                <a:lnTo>
                  <a:pt x="37743" y="73680"/>
                </a:lnTo>
                <a:cubicBezTo>
                  <a:pt x="41160" y="73668"/>
                  <a:pt x="43934" y="70930"/>
                  <a:pt x="43994" y="67513"/>
                </a:cubicBezTo>
                <a:cubicBezTo>
                  <a:pt x="44054" y="64108"/>
                  <a:pt x="41375" y="61262"/>
                  <a:pt x="37958" y="61131"/>
                </a:cubicBezTo>
                <a:cubicBezTo>
                  <a:pt x="31445" y="60905"/>
                  <a:pt x="25920" y="59571"/>
                  <a:pt x="21539" y="57190"/>
                </a:cubicBezTo>
                <a:cubicBezTo>
                  <a:pt x="18062" y="55297"/>
                  <a:pt x="15443" y="52773"/>
                  <a:pt x="13990" y="49892"/>
                </a:cubicBezTo>
                <a:cubicBezTo>
                  <a:pt x="12145" y="46260"/>
                  <a:pt x="12288" y="42272"/>
                  <a:pt x="14371" y="39212"/>
                </a:cubicBezTo>
                <a:cubicBezTo>
                  <a:pt x="16889" y="35513"/>
                  <a:pt x="21804" y="33491"/>
                  <a:pt x="28105" y="33491"/>
                </a:cubicBezTo>
                <a:cubicBezTo>
                  <a:pt x="29046" y="33491"/>
                  <a:pt x="30017" y="33536"/>
                  <a:pt x="31016" y="33628"/>
                </a:cubicBezTo>
                <a:cubicBezTo>
                  <a:pt x="32826" y="33794"/>
                  <a:pt x="34564" y="33878"/>
                  <a:pt x="36243" y="33878"/>
                </a:cubicBezTo>
                <a:cubicBezTo>
                  <a:pt x="45792" y="33878"/>
                  <a:pt x="53031" y="31187"/>
                  <a:pt x="57793" y="25829"/>
                </a:cubicBezTo>
                <a:cubicBezTo>
                  <a:pt x="61008" y="22210"/>
                  <a:pt x="62913" y="17459"/>
                  <a:pt x="63318" y="12077"/>
                </a:cubicBezTo>
                <a:cubicBezTo>
                  <a:pt x="63496" y="9720"/>
                  <a:pt x="63377" y="7339"/>
                  <a:pt x="62949" y="5017"/>
                </a:cubicBezTo>
                <a:cubicBezTo>
                  <a:pt x="62336" y="2047"/>
                  <a:pt x="59721" y="0"/>
                  <a:pt x="56803" y="0"/>
                </a:cubicBezTo>
                <a:close/>
              </a:path>
            </a:pathLst>
          </a:custGeom>
          <a:gradFill>
            <a:gsLst>
              <a:gs pos="0">
                <a:schemeClr val="accent2"/>
              </a:gs>
              <a:gs pos="100000">
                <a:schemeClr val="l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p60"/>
          <p:cNvPicPr preferRelativeResize="0"/>
          <p:nvPr/>
        </p:nvPicPr>
        <p:blipFill rotWithShape="1">
          <a:blip r:embed="rId2">
            <a:alphaModFix/>
          </a:blip>
          <a:srcRect b="8243" l="5691" r="5379" t="6944"/>
          <a:stretch/>
        </p:blipFill>
        <p:spPr>
          <a:xfrm>
            <a:off x="499775"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100" name="Google Shape;100;p60"/>
          <p:cNvSpPr txBox="1"/>
          <p:nvPr>
            <p:ph type="title"/>
          </p:nvPr>
        </p:nvSpPr>
        <p:spPr>
          <a:xfrm>
            <a:off x="720050" y="535000"/>
            <a:ext cx="7704000" cy="4827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Section header 2">
  <p:cSld name="CUSTOM_2">
    <p:spTree>
      <p:nvGrpSpPr>
        <p:cNvPr id="101" name="Shape 101"/>
        <p:cNvGrpSpPr/>
        <p:nvPr/>
      </p:nvGrpSpPr>
      <p:grpSpPr>
        <a:xfrm>
          <a:off x="0" y="0"/>
          <a:ext cx="0" cy="0"/>
          <a:chOff x="0" y="0"/>
          <a:chExt cx="0" cy="0"/>
        </a:xfrm>
      </p:grpSpPr>
      <p:sp>
        <p:nvSpPr>
          <p:cNvPr id="102" name="Google Shape;102;p61"/>
          <p:cNvSpPr/>
          <p:nvPr/>
        </p:nvSpPr>
        <p:spPr>
          <a:xfrm rot="2399764">
            <a:off x="3943209" y="-1933252"/>
            <a:ext cx="9628504" cy="11493744"/>
          </a:xfrm>
          <a:custGeom>
            <a:rect b="b" l="l" r="r" t="t"/>
            <a:pathLst>
              <a:path extrusionOk="0" h="73681" w="63497">
                <a:moveTo>
                  <a:pt x="56803" y="0"/>
                </a:moveTo>
                <a:cubicBezTo>
                  <a:pt x="56376" y="0"/>
                  <a:pt x="55942" y="44"/>
                  <a:pt x="55507" y="135"/>
                </a:cubicBezTo>
                <a:cubicBezTo>
                  <a:pt x="52102" y="850"/>
                  <a:pt x="49935" y="4195"/>
                  <a:pt x="50661" y="7601"/>
                </a:cubicBezTo>
                <a:cubicBezTo>
                  <a:pt x="50673" y="7660"/>
                  <a:pt x="51769" y="13720"/>
                  <a:pt x="48411" y="17483"/>
                </a:cubicBezTo>
                <a:cubicBezTo>
                  <a:pt x="45736" y="20496"/>
                  <a:pt x="40833" y="21332"/>
                  <a:pt x="36216" y="21332"/>
                </a:cubicBezTo>
                <a:cubicBezTo>
                  <a:pt x="34814" y="21332"/>
                  <a:pt x="33438" y="21255"/>
                  <a:pt x="32159" y="21138"/>
                </a:cubicBezTo>
                <a:cubicBezTo>
                  <a:pt x="30787" y="21012"/>
                  <a:pt x="29440" y="20950"/>
                  <a:pt x="28123" y="20950"/>
                </a:cubicBezTo>
                <a:cubicBezTo>
                  <a:pt x="17567" y="20950"/>
                  <a:pt x="8901" y="24933"/>
                  <a:pt x="3989" y="32163"/>
                </a:cubicBezTo>
                <a:cubicBezTo>
                  <a:pt x="1691" y="35556"/>
                  <a:pt x="369" y="39509"/>
                  <a:pt x="179" y="43605"/>
                </a:cubicBezTo>
                <a:cubicBezTo>
                  <a:pt x="0" y="47748"/>
                  <a:pt x="893" y="51868"/>
                  <a:pt x="2798" y="55559"/>
                </a:cubicBezTo>
                <a:cubicBezTo>
                  <a:pt x="5406" y="60714"/>
                  <a:pt x="9823" y="65096"/>
                  <a:pt x="15550" y="68215"/>
                </a:cubicBezTo>
                <a:cubicBezTo>
                  <a:pt x="21646" y="71525"/>
                  <a:pt x="29028" y="73371"/>
                  <a:pt x="37505" y="73668"/>
                </a:cubicBezTo>
                <a:lnTo>
                  <a:pt x="37743" y="73668"/>
                </a:lnTo>
                <a:lnTo>
                  <a:pt x="37743" y="73680"/>
                </a:lnTo>
                <a:cubicBezTo>
                  <a:pt x="41160" y="73668"/>
                  <a:pt x="43934" y="70930"/>
                  <a:pt x="43994" y="67513"/>
                </a:cubicBezTo>
                <a:cubicBezTo>
                  <a:pt x="44054" y="64108"/>
                  <a:pt x="41375" y="61262"/>
                  <a:pt x="37958" y="61131"/>
                </a:cubicBezTo>
                <a:cubicBezTo>
                  <a:pt x="31445" y="60905"/>
                  <a:pt x="25920" y="59571"/>
                  <a:pt x="21539" y="57190"/>
                </a:cubicBezTo>
                <a:cubicBezTo>
                  <a:pt x="18062" y="55297"/>
                  <a:pt x="15443" y="52773"/>
                  <a:pt x="13990" y="49892"/>
                </a:cubicBezTo>
                <a:cubicBezTo>
                  <a:pt x="12145" y="46260"/>
                  <a:pt x="12288" y="42272"/>
                  <a:pt x="14371" y="39212"/>
                </a:cubicBezTo>
                <a:cubicBezTo>
                  <a:pt x="16889" y="35513"/>
                  <a:pt x="21804" y="33491"/>
                  <a:pt x="28105" y="33491"/>
                </a:cubicBezTo>
                <a:cubicBezTo>
                  <a:pt x="29046" y="33491"/>
                  <a:pt x="30017" y="33536"/>
                  <a:pt x="31016" y="33628"/>
                </a:cubicBezTo>
                <a:cubicBezTo>
                  <a:pt x="32826" y="33794"/>
                  <a:pt x="34564" y="33878"/>
                  <a:pt x="36243" y="33878"/>
                </a:cubicBezTo>
                <a:cubicBezTo>
                  <a:pt x="45792" y="33878"/>
                  <a:pt x="53031" y="31187"/>
                  <a:pt x="57793" y="25829"/>
                </a:cubicBezTo>
                <a:cubicBezTo>
                  <a:pt x="61008" y="22210"/>
                  <a:pt x="62913" y="17459"/>
                  <a:pt x="63318" y="12077"/>
                </a:cubicBezTo>
                <a:cubicBezTo>
                  <a:pt x="63496" y="9720"/>
                  <a:pt x="63377" y="7339"/>
                  <a:pt x="62949" y="5017"/>
                </a:cubicBezTo>
                <a:cubicBezTo>
                  <a:pt x="62336" y="2047"/>
                  <a:pt x="59721" y="0"/>
                  <a:pt x="56803" y="0"/>
                </a:cubicBezTo>
                <a:close/>
              </a:path>
            </a:pathLst>
          </a:custGeom>
          <a:gradFill>
            <a:gsLst>
              <a:gs pos="0">
                <a:schemeClr val="accent1"/>
              </a:gs>
              <a:gs pos="50000">
                <a:schemeClr val="lt2"/>
              </a:gs>
              <a:gs pos="100000">
                <a:schemeClr val="accent3"/>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1"/>
          <p:cNvSpPr/>
          <p:nvPr/>
        </p:nvSpPr>
        <p:spPr>
          <a:xfrm rot="-1166949">
            <a:off x="-2994411" y="-3830090"/>
            <a:ext cx="8549324" cy="6067865"/>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3"/>
              </a:gs>
              <a:gs pos="50000">
                <a:schemeClr val="dk2"/>
              </a:gs>
              <a:gs pos="100000">
                <a:schemeClr val="accen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61"/>
          <p:cNvPicPr preferRelativeResize="0"/>
          <p:nvPr/>
        </p:nvPicPr>
        <p:blipFill rotWithShape="1">
          <a:blip r:embed="rId2">
            <a:alphaModFix/>
          </a:blip>
          <a:srcRect b="15602" l="16264" r="16271" t="15596"/>
          <a:stretch/>
        </p:blipFill>
        <p:spPr>
          <a:xfrm>
            <a:off x="1375500" y="738150"/>
            <a:ext cx="6393000" cy="3667200"/>
          </a:xfrm>
          <a:prstGeom prst="roundRect">
            <a:avLst>
              <a:gd fmla="val 11351" name="adj"/>
            </a:avLst>
          </a:prstGeom>
          <a:noFill/>
          <a:ln>
            <a:noFill/>
          </a:ln>
          <a:effectLst>
            <a:outerShdw blurRad="1014413" rotWithShape="0" algn="bl" dir="5400000" dist="123825">
              <a:srgbClr val="000000">
                <a:alpha val="35686"/>
              </a:srgbClr>
            </a:outerShdw>
          </a:effectLst>
        </p:spPr>
      </p:pic>
      <p:sp>
        <p:nvSpPr>
          <p:cNvPr id="105" name="Google Shape;105;p61"/>
          <p:cNvSpPr txBox="1"/>
          <p:nvPr>
            <p:ph type="title"/>
          </p:nvPr>
        </p:nvSpPr>
        <p:spPr>
          <a:xfrm>
            <a:off x="2562900" y="2072275"/>
            <a:ext cx="4018200" cy="1415700"/>
          </a:xfrm>
          <a:prstGeom prst="rect">
            <a:avLst/>
          </a:prstGeom>
          <a:noFill/>
          <a:ln>
            <a:noFill/>
          </a:ln>
        </p:spPr>
        <p:txBody>
          <a:bodyPr anchorCtr="0" anchor="ctr" bIns="91425" lIns="91425" spcFirstLastPara="1" rIns="91425" wrap="square" tIns="91425">
            <a:noAutofit/>
          </a:bodyPr>
          <a:lstStyle>
            <a:lvl1pPr lvl="0" algn="r">
              <a:lnSpc>
                <a:spcPct val="8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6" name="Google Shape;106;p61"/>
          <p:cNvSpPr txBox="1"/>
          <p:nvPr>
            <p:ph idx="2" type="title"/>
          </p:nvPr>
        </p:nvSpPr>
        <p:spPr>
          <a:xfrm>
            <a:off x="5047200" y="1081375"/>
            <a:ext cx="15339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7" name="Google Shape;107;p61"/>
          <p:cNvSpPr txBox="1"/>
          <p:nvPr>
            <p:ph idx="1" type="subTitle"/>
          </p:nvPr>
        </p:nvSpPr>
        <p:spPr>
          <a:xfrm>
            <a:off x="2562900" y="3637075"/>
            <a:ext cx="4018200" cy="353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8" name="Shape 108"/>
        <p:cNvGrpSpPr/>
        <p:nvPr/>
      </p:nvGrpSpPr>
      <p:grpSpPr>
        <a:xfrm>
          <a:off x="0" y="0"/>
          <a:ext cx="0" cy="0"/>
          <a:chOff x="0" y="0"/>
          <a:chExt cx="0" cy="0"/>
        </a:xfrm>
      </p:grpSpPr>
      <p:sp>
        <p:nvSpPr>
          <p:cNvPr id="109" name="Google Shape;109;p62"/>
          <p:cNvSpPr/>
          <p:nvPr/>
        </p:nvSpPr>
        <p:spPr>
          <a:xfrm rot="10800000">
            <a:off x="-1028700" y="-1285300"/>
            <a:ext cx="2667000" cy="5193900"/>
          </a:xfrm>
          <a:prstGeom prst="round2SameRect">
            <a:avLst>
              <a:gd fmla="val 49234" name="adj1"/>
              <a:gd fmla="val 0" name="adj2"/>
            </a:avLst>
          </a:prstGeom>
          <a:gradFill>
            <a:gsLst>
              <a:gs pos="0">
                <a:schemeClr val="dk2"/>
              </a:gs>
              <a:gs pos="48000">
                <a:schemeClr val="accent3"/>
              </a:gs>
              <a:gs pos="100000">
                <a:schemeClr val="accen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2"/>
          <p:cNvSpPr/>
          <p:nvPr/>
        </p:nvSpPr>
        <p:spPr>
          <a:xfrm rot="8100000">
            <a:off x="5765888" y="3224221"/>
            <a:ext cx="7047549" cy="5001983"/>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4"/>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 name="Google Shape;111;p62"/>
          <p:cNvPicPr preferRelativeResize="0"/>
          <p:nvPr/>
        </p:nvPicPr>
        <p:blipFill rotWithShape="1">
          <a:blip r:embed="rId2">
            <a:alphaModFix/>
          </a:blip>
          <a:srcRect b="8297" l="3812" r="8744" t="8306"/>
          <a:stretch/>
        </p:blipFill>
        <p:spPr>
          <a:xfrm>
            <a:off x="506100"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112" name="Google Shape;112;p62"/>
          <p:cNvSpPr txBox="1"/>
          <p:nvPr>
            <p:ph type="title"/>
          </p:nvPr>
        </p:nvSpPr>
        <p:spPr>
          <a:xfrm>
            <a:off x="4407325" y="586950"/>
            <a:ext cx="3657600" cy="39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3" name="Google Shape;113;p62"/>
          <p:cNvSpPr txBox="1"/>
          <p:nvPr>
            <p:ph idx="1" type="subTitle"/>
          </p:nvPr>
        </p:nvSpPr>
        <p:spPr>
          <a:xfrm>
            <a:off x="4407325" y="980250"/>
            <a:ext cx="2280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 name="Google Shape;114;p62"/>
          <p:cNvSpPr txBox="1"/>
          <p:nvPr>
            <p:ph idx="2" type="title"/>
          </p:nvPr>
        </p:nvSpPr>
        <p:spPr>
          <a:xfrm>
            <a:off x="4407325" y="3678450"/>
            <a:ext cx="3657600" cy="39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5" name="Google Shape;115;p62"/>
          <p:cNvSpPr txBox="1"/>
          <p:nvPr>
            <p:ph idx="3" type="subTitle"/>
          </p:nvPr>
        </p:nvSpPr>
        <p:spPr>
          <a:xfrm>
            <a:off x="4407325" y="4071750"/>
            <a:ext cx="2277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6" name="Google Shape;116;p62"/>
          <p:cNvSpPr txBox="1"/>
          <p:nvPr>
            <p:ph idx="4" type="title"/>
          </p:nvPr>
        </p:nvSpPr>
        <p:spPr>
          <a:xfrm>
            <a:off x="4407325" y="2647938"/>
            <a:ext cx="3657600" cy="39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7" name="Google Shape;117;p62"/>
          <p:cNvSpPr txBox="1"/>
          <p:nvPr>
            <p:ph idx="5" type="subTitle"/>
          </p:nvPr>
        </p:nvSpPr>
        <p:spPr>
          <a:xfrm>
            <a:off x="4407325" y="3041238"/>
            <a:ext cx="2280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8" name="Google Shape;118;p62"/>
          <p:cNvSpPr txBox="1"/>
          <p:nvPr>
            <p:ph idx="6" type="title"/>
          </p:nvPr>
        </p:nvSpPr>
        <p:spPr>
          <a:xfrm>
            <a:off x="4407325" y="1617450"/>
            <a:ext cx="3657600" cy="39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9" name="Google Shape;119;p62"/>
          <p:cNvSpPr txBox="1"/>
          <p:nvPr>
            <p:ph idx="7" type="subTitle"/>
          </p:nvPr>
        </p:nvSpPr>
        <p:spPr>
          <a:xfrm>
            <a:off x="4407325" y="2010750"/>
            <a:ext cx="2277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0" name="Google Shape;120;p62"/>
          <p:cNvSpPr txBox="1"/>
          <p:nvPr>
            <p:ph idx="8" type="title"/>
          </p:nvPr>
        </p:nvSpPr>
        <p:spPr>
          <a:xfrm>
            <a:off x="715100" y="2361475"/>
            <a:ext cx="2726400" cy="4845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 name="Shape 121"/>
        <p:cNvGrpSpPr/>
        <p:nvPr/>
      </p:nvGrpSpPr>
      <p:grpSpPr>
        <a:xfrm>
          <a:off x="0" y="0"/>
          <a:ext cx="0" cy="0"/>
          <a:chOff x="0" y="0"/>
          <a:chExt cx="0" cy="0"/>
        </a:xfrm>
      </p:grpSpPr>
      <p:sp>
        <p:nvSpPr>
          <p:cNvPr id="122" name="Google Shape;122;p63"/>
          <p:cNvSpPr/>
          <p:nvPr/>
        </p:nvSpPr>
        <p:spPr>
          <a:xfrm rot="-1166977">
            <a:off x="-1757161" y="-3399418"/>
            <a:ext cx="9813287" cy="6964960"/>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lt2"/>
              </a:gs>
              <a:gs pos="50000">
                <a:schemeClr val="accent1"/>
              </a:gs>
              <a:gs pos="100000">
                <a:schemeClr val="accent3"/>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3"/>
          <p:cNvSpPr/>
          <p:nvPr/>
        </p:nvSpPr>
        <p:spPr>
          <a:xfrm rot="10064649">
            <a:off x="6535266" y="3218277"/>
            <a:ext cx="5074961" cy="5074961"/>
          </a:xfrm>
          <a:prstGeom prst="ellipse">
            <a:avLst/>
          </a:prstGeom>
          <a:gradFill>
            <a:gsLst>
              <a:gs pos="0">
                <a:schemeClr val="accent3"/>
              </a:gs>
              <a:gs pos="50000">
                <a:schemeClr val="dk2"/>
              </a:gs>
              <a:gs pos="100000">
                <a:schemeClr val="accen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63"/>
          <p:cNvPicPr preferRelativeResize="0"/>
          <p:nvPr/>
        </p:nvPicPr>
        <p:blipFill rotWithShape="1">
          <a:blip r:embed="rId2">
            <a:alphaModFix/>
          </a:blip>
          <a:srcRect b="7599" l="5540" r="5531" t="7590"/>
          <a:stretch/>
        </p:blipFill>
        <p:spPr>
          <a:xfrm>
            <a:off x="506100"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125" name="Google Shape;125;p63"/>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BLANK_1_1_1_1_1_1_1">
    <p:bg>
      <p:bgPr>
        <a:solidFill>
          <a:schemeClr val="dk1"/>
        </a:solidFill>
      </p:bgPr>
    </p:bg>
    <p:spTree>
      <p:nvGrpSpPr>
        <p:cNvPr id="127" name="Shape 127"/>
        <p:cNvGrpSpPr/>
        <p:nvPr/>
      </p:nvGrpSpPr>
      <p:grpSpPr>
        <a:xfrm>
          <a:off x="0" y="0"/>
          <a:ext cx="0" cy="0"/>
          <a:chOff x="0" y="0"/>
          <a:chExt cx="0" cy="0"/>
        </a:xfrm>
      </p:grpSpPr>
      <p:sp>
        <p:nvSpPr>
          <p:cNvPr id="128" name="Google Shape;128;p65"/>
          <p:cNvSpPr/>
          <p:nvPr/>
        </p:nvSpPr>
        <p:spPr>
          <a:xfrm rot="3234176">
            <a:off x="4715873" y="-2465645"/>
            <a:ext cx="8455549" cy="6001308"/>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4"/>
              </a:gs>
              <a:gs pos="66000">
                <a:schemeClr val="lt2"/>
              </a:gs>
              <a:gs pos="100000">
                <a:schemeClr val="l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5"/>
          <p:cNvSpPr/>
          <p:nvPr/>
        </p:nvSpPr>
        <p:spPr>
          <a:xfrm rot="10454028">
            <a:off x="-4409074" y="2305091"/>
            <a:ext cx="8455592" cy="6001339"/>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3"/>
              </a:gs>
              <a:gs pos="48000">
                <a:schemeClr val="accent2"/>
              </a:gs>
              <a:gs pos="100000">
                <a:schemeClr val="lt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5"/>
          <p:cNvSpPr/>
          <p:nvPr/>
        </p:nvSpPr>
        <p:spPr>
          <a:xfrm>
            <a:off x="715100" y="535000"/>
            <a:ext cx="7713900" cy="4073400"/>
          </a:xfrm>
          <a:prstGeom prst="round2DiagRect">
            <a:avLst>
              <a:gd fmla="val 16667" name="adj1"/>
              <a:gd fmla="val 0" name="adj2"/>
            </a:avLst>
          </a:prstGeom>
          <a:solidFill>
            <a:schemeClr val="lt1"/>
          </a:solidFill>
          <a:ln>
            <a:noFill/>
          </a:ln>
          <a:effectLst>
            <a:outerShdw blurRad="257175" rotWithShape="0" algn="bl" dir="5400000" dist="2190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bg>
      <p:bgPr>
        <a:solidFill>
          <a:schemeClr val="lt1"/>
        </a:solidFill>
      </p:bgPr>
    </p:bg>
    <p:spTree>
      <p:nvGrpSpPr>
        <p:cNvPr id="131" name="Shape 131"/>
        <p:cNvGrpSpPr/>
        <p:nvPr/>
      </p:nvGrpSpPr>
      <p:grpSpPr>
        <a:xfrm>
          <a:off x="0" y="0"/>
          <a:ext cx="0" cy="0"/>
          <a:chOff x="0" y="0"/>
          <a:chExt cx="0" cy="0"/>
        </a:xfrm>
      </p:grpSpPr>
      <p:sp>
        <p:nvSpPr>
          <p:cNvPr id="132" name="Google Shape;132;p66"/>
          <p:cNvSpPr/>
          <p:nvPr/>
        </p:nvSpPr>
        <p:spPr>
          <a:xfrm rot="10454015">
            <a:off x="4094826" y="2781444"/>
            <a:ext cx="7161529" cy="5082880"/>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3"/>
              </a:gs>
              <a:gs pos="48000">
                <a:schemeClr val="accent2"/>
              </a:gs>
              <a:gs pos="100000">
                <a:schemeClr val="lt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6"/>
          <p:cNvSpPr/>
          <p:nvPr/>
        </p:nvSpPr>
        <p:spPr>
          <a:xfrm rot="-8400163">
            <a:off x="-3950988" y="-3430796"/>
            <a:ext cx="6420568" cy="7450335"/>
          </a:xfrm>
          <a:custGeom>
            <a:rect b="b" l="l" r="r" t="t"/>
            <a:pathLst>
              <a:path extrusionOk="0" h="73681" w="63497">
                <a:moveTo>
                  <a:pt x="56803" y="0"/>
                </a:moveTo>
                <a:cubicBezTo>
                  <a:pt x="56376" y="0"/>
                  <a:pt x="55942" y="44"/>
                  <a:pt x="55507" y="135"/>
                </a:cubicBezTo>
                <a:cubicBezTo>
                  <a:pt x="52102" y="850"/>
                  <a:pt x="49935" y="4195"/>
                  <a:pt x="50661" y="7601"/>
                </a:cubicBezTo>
                <a:cubicBezTo>
                  <a:pt x="50673" y="7660"/>
                  <a:pt x="51769" y="13720"/>
                  <a:pt x="48411" y="17483"/>
                </a:cubicBezTo>
                <a:cubicBezTo>
                  <a:pt x="45736" y="20496"/>
                  <a:pt x="40833" y="21332"/>
                  <a:pt x="36216" y="21332"/>
                </a:cubicBezTo>
                <a:cubicBezTo>
                  <a:pt x="34814" y="21332"/>
                  <a:pt x="33438" y="21255"/>
                  <a:pt x="32159" y="21138"/>
                </a:cubicBezTo>
                <a:cubicBezTo>
                  <a:pt x="30787" y="21012"/>
                  <a:pt x="29440" y="20950"/>
                  <a:pt x="28123" y="20950"/>
                </a:cubicBezTo>
                <a:cubicBezTo>
                  <a:pt x="17567" y="20950"/>
                  <a:pt x="8901" y="24933"/>
                  <a:pt x="3989" y="32163"/>
                </a:cubicBezTo>
                <a:cubicBezTo>
                  <a:pt x="1691" y="35556"/>
                  <a:pt x="369" y="39509"/>
                  <a:pt x="179" y="43605"/>
                </a:cubicBezTo>
                <a:cubicBezTo>
                  <a:pt x="0" y="47748"/>
                  <a:pt x="893" y="51868"/>
                  <a:pt x="2798" y="55559"/>
                </a:cubicBezTo>
                <a:cubicBezTo>
                  <a:pt x="5406" y="60714"/>
                  <a:pt x="9823" y="65096"/>
                  <a:pt x="15550" y="68215"/>
                </a:cubicBezTo>
                <a:cubicBezTo>
                  <a:pt x="21646" y="71525"/>
                  <a:pt x="29028" y="73371"/>
                  <a:pt x="37505" y="73668"/>
                </a:cubicBezTo>
                <a:lnTo>
                  <a:pt x="37743" y="73668"/>
                </a:lnTo>
                <a:lnTo>
                  <a:pt x="37743" y="73680"/>
                </a:lnTo>
                <a:cubicBezTo>
                  <a:pt x="41160" y="73668"/>
                  <a:pt x="43934" y="70930"/>
                  <a:pt x="43994" y="67513"/>
                </a:cubicBezTo>
                <a:cubicBezTo>
                  <a:pt x="44054" y="64108"/>
                  <a:pt x="41375" y="61262"/>
                  <a:pt x="37958" y="61131"/>
                </a:cubicBezTo>
                <a:cubicBezTo>
                  <a:pt x="31445" y="60905"/>
                  <a:pt x="25920" y="59571"/>
                  <a:pt x="21539" y="57190"/>
                </a:cubicBezTo>
                <a:cubicBezTo>
                  <a:pt x="18062" y="55297"/>
                  <a:pt x="15443" y="52773"/>
                  <a:pt x="13990" y="49892"/>
                </a:cubicBezTo>
                <a:cubicBezTo>
                  <a:pt x="12145" y="46260"/>
                  <a:pt x="12288" y="42272"/>
                  <a:pt x="14371" y="39212"/>
                </a:cubicBezTo>
                <a:cubicBezTo>
                  <a:pt x="16889" y="35513"/>
                  <a:pt x="21804" y="33491"/>
                  <a:pt x="28105" y="33491"/>
                </a:cubicBezTo>
                <a:cubicBezTo>
                  <a:pt x="29046" y="33491"/>
                  <a:pt x="30017" y="33536"/>
                  <a:pt x="31016" y="33628"/>
                </a:cubicBezTo>
                <a:cubicBezTo>
                  <a:pt x="32826" y="33794"/>
                  <a:pt x="34564" y="33878"/>
                  <a:pt x="36243" y="33878"/>
                </a:cubicBezTo>
                <a:cubicBezTo>
                  <a:pt x="45792" y="33878"/>
                  <a:pt x="53031" y="31187"/>
                  <a:pt x="57793" y="25829"/>
                </a:cubicBezTo>
                <a:cubicBezTo>
                  <a:pt x="61008" y="22210"/>
                  <a:pt x="62913" y="17459"/>
                  <a:pt x="63318" y="12077"/>
                </a:cubicBezTo>
                <a:cubicBezTo>
                  <a:pt x="63496" y="9720"/>
                  <a:pt x="63377" y="7339"/>
                  <a:pt x="62949" y="5017"/>
                </a:cubicBezTo>
                <a:cubicBezTo>
                  <a:pt x="62336" y="2047"/>
                  <a:pt x="59721" y="0"/>
                  <a:pt x="56803" y="0"/>
                </a:cubicBezTo>
                <a:close/>
              </a:path>
            </a:pathLst>
          </a:custGeom>
          <a:gradFill>
            <a:gsLst>
              <a:gs pos="0">
                <a:schemeClr val="accent3"/>
              </a:gs>
              <a:gs pos="50000">
                <a:schemeClr val="dk2"/>
              </a:gs>
              <a:gs pos="100000">
                <a:schemeClr val="accen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6"/>
          <p:cNvSpPr/>
          <p:nvPr/>
        </p:nvSpPr>
        <p:spPr>
          <a:xfrm>
            <a:off x="715100" y="535000"/>
            <a:ext cx="7713900" cy="4073400"/>
          </a:xfrm>
          <a:prstGeom prst="round2DiagRect">
            <a:avLst>
              <a:gd fmla="val 16667" name="adj1"/>
              <a:gd fmla="val 0" name="adj2"/>
            </a:avLst>
          </a:prstGeom>
          <a:solidFill>
            <a:schemeClr val="dk1"/>
          </a:solidFill>
          <a:ln>
            <a:noFill/>
          </a:ln>
          <a:effectLst>
            <a:outerShdw blurRad="257175" rotWithShape="0" algn="bl" dir="5400000" dist="219075">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
    <p:spTree>
      <p:nvGrpSpPr>
        <p:cNvPr id="15" name="Shape 15"/>
        <p:cNvGrpSpPr/>
        <p:nvPr/>
      </p:nvGrpSpPr>
      <p:grpSpPr>
        <a:xfrm>
          <a:off x="0" y="0"/>
          <a:ext cx="0" cy="0"/>
          <a:chOff x="0" y="0"/>
          <a:chExt cx="0" cy="0"/>
        </a:xfrm>
      </p:grpSpPr>
      <p:sp>
        <p:nvSpPr>
          <p:cNvPr id="16" name="Google Shape;16;p51"/>
          <p:cNvSpPr/>
          <p:nvPr/>
        </p:nvSpPr>
        <p:spPr>
          <a:xfrm rot="5400000">
            <a:off x="683992" y="3031801"/>
            <a:ext cx="2343300" cy="3937800"/>
          </a:xfrm>
          <a:prstGeom prst="round2SameRect">
            <a:avLst>
              <a:gd fmla="val 50000" name="adj1"/>
              <a:gd fmla="val 0" name="adj2"/>
            </a:avLst>
          </a:prstGeom>
          <a:gradFill>
            <a:gsLst>
              <a:gs pos="0">
                <a:schemeClr val="dk2"/>
              </a:gs>
              <a:gs pos="48000">
                <a:schemeClr val="accent3"/>
              </a:gs>
              <a:gs pos="100000">
                <a:schemeClr val="accen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1"/>
          <p:cNvSpPr/>
          <p:nvPr/>
        </p:nvSpPr>
        <p:spPr>
          <a:xfrm rot="1636724">
            <a:off x="5566659" y="-1724631"/>
            <a:ext cx="7047527" cy="5001968"/>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4"/>
              </a:gs>
              <a:gs pos="100000">
                <a:schemeClr val="l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 name="Google Shape;18;p51"/>
          <p:cNvPicPr preferRelativeResize="0"/>
          <p:nvPr/>
        </p:nvPicPr>
        <p:blipFill rotWithShape="1">
          <a:blip r:embed="rId2">
            <a:alphaModFix/>
          </a:blip>
          <a:srcRect b="7599" l="5540" r="5531" t="7590"/>
          <a:stretch/>
        </p:blipFill>
        <p:spPr>
          <a:xfrm rot="10800000">
            <a:off x="506100"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19" name="Google Shape;19;p51"/>
          <p:cNvSpPr txBox="1"/>
          <p:nvPr>
            <p:ph idx="1" type="subTitle"/>
          </p:nvPr>
        </p:nvSpPr>
        <p:spPr>
          <a:xfrm>
            <a:off x="719813" y="1017700"/>
            <a:ext cx="3580800" cy="3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0" name="Google Shape;20;p51"/>
          <p:cNvSpPr txBox="1"/>
          <p:nvPr>
            <p:ph idx="2" type="subTitle"/>
          </p:nvPr>
        </p:nvSpPr>
        <p:spPr>
          <a:xfrm>
            <a:off x="4843388" y="1017700"/>
            <a:ext cx="3580800" cy="331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1" name="Google Shape;21;p51"/>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 name="Shape 22"/>
        <p:cNvGrpSpPr/>
        <p:nvPr/>
      </p:nvGrpSpPr>
      <p:grpSpPr>
        <a:xfrm>
          <a:off x="0" y="0"/>
          <a:ext cx="0" cy="0"/>
          <a:chOff x="0" y="0"/>
          <a:chExt cx="0" cy="0"/>
        </a:xfrm>
      </p:grpSpPr>
      <p:sp>
        <p:nvSpPr>
          <p:cNvPr id="23" name="Google Shape;23;p52"/>
          <p:cNvSpPr/>
          <p:nvPr/>
        </p:nvSpPr>
        <p:spPr>
          <a:xfrm rot="10064687">
            <a:off x="6422875" y="-1766637"/>
            <a:ext cx="4511305" cy="4511305"/>
          </a:xfrm>
          <a:prstGeom prst="ellipse">
            <a:avLst/>
          </a:prstGeom>
          <a:gradFill>
            <a:gsLst>
              <a:gs pos="0">
                <a:schemeClr val="accent4"/>
              </a:gs>
              <a:gs pos="100000">
                <a:schemeClr val="lt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2"/>
          <p:cNvSpPr/>
          <p:nvPr/>
        </p:nvSpPr>
        <p:spPr>
          <a:xfrm rot="-9210935">
            <a:off x="-2451976" y="2635468"/>
            <a:ext cx="4976642" cy="3532051"/>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lt2"/>
              </a:gs>
              <a:gs pos="50000">
                <a:schemeClr val="accent2"/>
              </a:gs>
              <a:gs pos="100000">
                <a:schemeClr val="accent3"/>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 name="Google Shape;25;p52"/>
          <p:cNvPicPr preferRelativeResize="0"/>
          <p:nvPr/>
        </p:nvPicPr>
        <p:blipFill rotWithShape="1">
          <a:blip r:embed="rId2">
            <a:alphaModFix/>
          </a:blip>
          <a:srcRect b="7466" l="5427" r="6318" t="8358"/>
          <a:stretch/>
        </p:blipFill>
        <p:spPr>
          <a:xfrm>
            <a:off x="499775"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26" name="Google Shape;26;p52"/>
          <p:cNvSpPr txBox="1"/>
          <p:nvPr>
            <p:ph type="title"/>
          </p:nvPr>
        </p:nvSpPr>
        <p:spPr>
          <a:xfrm>
            <a:off x="1391900" y="1332300"/>
            <a:ext cx="29964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52"/>
          <p:cNvSpPr txBox="1"/>
          <p:nvPr>
            <p:ph idx="2" type="title"/>
          </p:nvPr>
        </p:nvSpPr>
        <p:spPr>
          <a:xfrm>
            <a:off x="715100" y="1332300"/>
            <a:ext cx="676800" cy="39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52"/>
          <p:cNvSpPr txBox="1"/>
          <p:nvPr>
            <p:ph idx="1" type="subTitle"/>
          </p:nvPr>
        </p:nvSpPr>
        <p:spPr>
          <a:xfrm>
            <a:off x="1391900" y="1723800"/>
            <a:ext cx="22860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2"/>
          <p:cNvSpPr txBox="1"/>
          <p:nvPr>
            <p:ph idx="3" type="title"/>
          </p:nvPr>
        </p:nvSpPr>
        <p:spPr>
          <a:xfrm>
            <a:off x="5316300" y="1332300"/>
            <a:ext cx="29991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52"/>
          <p:cNvSpPr txBox="1"/>
          <p:nvPr>
            <p:ph idx="4" type="title"/>
          </p:nvPr>
        </p:nvSpPr>
        <p:spPr>
          <a:xfrm>
            <a:off x="4639500" y="1332300"/>
            <a:ext cx="674700" cy="390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1" name="Google Shape;31;p52"/>
          <p:cNvSpPr txBox="1"/>
          <p:nvPr>
            <p:ph idx="5" type="subTitle"/>
          </p:nvPr>
        </p:nvSpPr>
        <p:spPr>
          <a:xfrm>
            <a:off x="5316300" y="1723800"/>
            <a:ext cx="22860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2"/>
          <p:cNvSpPr txBox="1"/>
          <p:nvPr>
            <p:ph idx="6" type="title"/>
          </p:nvPr>
        </p:nvSpPr>
        <p:spPr>
          <a:xfrm>
            <a:off x="1391900" y="2409592"/>
            <a:ext cx="2996400" cy="3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52"/>
          <p:cNvSpPr txBox="1"/>
          <p:nvPr>
            <p:ph idx="7" type="title"/>
          </p:nvPr>
        </p:nvSpPr>
        <p:spPr>
          <a:xfrm>
            <a:off x="715100" y="2409592"/>
            <a:ext cx="676800" cy="39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4" name="Google Shape;34;p52"/>
          <p:cNvSpPr txBox="1"/>
          <p:nvPr>
            <p:ph idx="8" type="subTitle"/>
          </p:nvPr>
        </p:nvSpPr>
        <p:spPr>
          <a:xfrm>
            <a:off x="1391900" y="2798995"/>
            <a:ext cx="22860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2"/>
          <p:cNvSpPr txBox="1"/>
          <p:nvPr>
            <p:ph idx="9" type="title"/>
          </p:nvPr>
        </p:nvSpPr>
        <p:spPr>
          <a:xfrm>
            <a:off x="5316300" y="2409592"/>
            <a:ext cx="2996400" cy="3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52"/>
          <p:cNvSpPr txBox="1"/>
          <p:nvPr>
            <p:ph idx="13" type="title"/>
          </p:nvPr>
        </p:nvSpPr>
        <p:spPr>
          <a:xfrm>
            <a:off x="4639500" y="2409592"/>
            <a:ext cx="676800" cy="39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p52"/>
          <p:cNvSpPr txBox="1"/>
          <p:nvPr>
            <p:ph idx="14" type="subTitle"/>
          </p:nvPr>
        </p:nvSpPr>
        <p:spPr>
          <a:xfrm>
            <a:off x="5316300" y="2798995"/>
            <a:ext cx="22860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2"/>
          <p:cNvSpPr txBox="1"/>
          <p:nvPr>
            <p:ph idx="15" type="title"/>
          </p:nvPr>
        </p:nvSpPr>
        <p:spPr>
          <a:xfrm>
            <a:off x="1391900" y="3485700"/>
            <a:ext cx="29964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52"/>
          <p:cNvSpPr txBox="1"/>
          <p:nvPr>
            <p:ph idx="16" type="title"/>
          </p:nvPr>
        </p:nvSpPr>
        <p:spPr>
          <a:xfrm>
            <a:off x="715100" y="3485700"/>
            <a:ext cx="676800" cy="393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0" name="Google Shape;40;p52"/>
          <p:cNvSpPr txBox="1"/>
          <p:nvPr>
            <p:ph idx="17" type="subTitle"/>
          </p:nvPr>
        </p:nvSpPr>
        <p:spPr>
          <a:xfrm>
            <a:off x="1391900" y="3879000"/>
            <a:ext cx="22860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2"/>
          <p:cNvSpPr txBox="1"/>
          <p:nvPr>
            <p:ph idx="18" type="title"/>
          </p:nvPr>
        </p:nvSpPr>
        <p:spPr>
          <a:xfrm>
            <a:off x="5316300" y="3485700"/>
            <a:ext cx="29964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52"/>
          <p:cNvSpPr txBox="1"/>
          <p:nvPr>
            <p:ph idx="19" type="title"/>
          </p:nvPr>
        </p:nvSpPr>
        <p:spPr>
          <a:xfrm>
            <a:off x="4639500" y="3485700"/>
            <a:ext cx="676800" cy="393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3" name="Google Shape;43;p52"/>
          <p:cNvSpPr txBox="1"/>
          <p:nvPr>
            <p:ph idx="20" type="subTitle"/>
          </p:nvPr>
        </p:nvSpPr>
        <p:spPr>
          <a:xfrm>
            <a:off x="5316300" y="3879000"/>
            <a:ext cx="22860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2"/>
          <p:cNvSpPr txBox="1"/>
          <p:nvPr>
            <p:ph idx="21"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53"/>
          <p:cNvSpPr/>
          <p:nvPr/>
        </p:nvSpPr>
        <p:spPr>
          <a:xfrm rot="9997008">
            <a:off x="5995558" y="3776888"/>
            <a:ext cx="5709886" cy="4052579"/>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lt2"/>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3"/>
          <p:cNvSpPr/>
          <p:nvPr/>
        </p:nvSpPr>
        <p:spPr>
          <a:xfrm rot="8886939">
            <a:off x="-2417652" y="-928302"/>
            <a:ext cx="7000104" cy="7000104"/>
          </a:xfrm>
          <a:prstGeom prst="ellipse">
            <a:avLst/>
          </a:prstGeom>
          <a:gradFill>
            <a:gsLst>
              <a:gs pos="0">
                <a:schemeClr val="dk2"/>
              </a:gs>
              <a:gs pos="48000">
                <a:schemeClr val="accent3"/>
              </a:gs>
              <a:gs pos="100000">
                <a:schemeClr val="accen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 name="Google Shape;48;p53"/>
          <p:cNvPicPr preferRelativeResize="0"/>
          <p:nvPr/>
        </p:nvPicPr>
        <p:blipFill rotWithShape="1">
          <a:blip r:embed="rId2">
            <a:alphaModFix/>
          </a:blip>
          <a:srcRect b="14350" l="15605" r="14479" t="14358"/>
          <a:stretch/>
        </p:blipFill>
        <p:spPr>
          <a:xfrm>
            <a:off x="1375500" y="738150"/>
            <a:ext cx="6393000" cy="3667200"/>
          </a:xfrm>
          <a:prstGeom prst="roundRect">
            <a:avLst>
              <a:gd fmla="val 11351" name="adj"/>
            </a:avLst>
          </a:prstGeom>
          <a:noFill/>
          <a:ln>
            <a:noFill/>
          </a:ln>
          <a:effectLst>
            <a:outerShdw blurRad="1014413" rotWithShape="0" algn="bl" dir="5400000" dist="123825">
              <a:srgbClr val="000000">
                <a:alpha val="35686"/>
              </a:srgbClr>
            </a:outerShdw>
          </a:effectLst>
        </p:spPr>
      </p:pic>
      <p:sp>
        <p:nvSpPr>
          <p:cNvPr id="49" name="Google Shape;49;p53"/>
          <p:cNvSpPr txBox="1"/>
          <p:nvPr>
            <p:ph type="title"/>
          </p:nvPr>
        </p:nvSpPr>
        <p:spPr>
          <a:xfrm>
            <a:off x="2230650" y="2057400"/>
            <a:ext cx="4682700" cy="13908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0" name="Google Shape;50;p53"/>
          <p:cNvSpPr txBox="1"/>
          <p:nvPr>
            <p:ph idx="2" type="title"/>
          </p:nvPr>
        </p:nvSpPr>
        <p:spPr>
          <a:xfrm>
            <a:off x="2230650" y="1168807"/>
            <a:ext cx="1404000" cy="81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 name="Google Shape;51;p53"/>
          <p:cNvSpPr txBox="1"/>
          <p:nvPr>
            <p:ph idx="1" type="subTitle"/>
          </p:nvPr>
        </p:nvSpPr>
        <p:spPr>
          <a:xfrm>
            <a:off x="2230650" y="3600600"/>
            <a:ext cx="4682700" cy="36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3">
    <p:spTree>
      <p:nvGrpSpPr>
        <p:cNvPr id="52" name="Shape 52"/>
        <p:cNvGrpSpPr/>
        <p:nvPr/>
      </p:nvGrpSpPr>
      <p:grpSpPr>
        <a:xfrm>
          <a:off x="0" y="0"/>
          <a:ext cx="0" cy="0"/>
          <a:chOff x="0" y="0"/>
          <a:chExt cx="0" cy="0"/>
        </a:xfrm>
      </p:grpSpPr>
      <p:sp>
        <p:nvSpPr>
          <p:cNvPr id="53" name="Google Shape;53;p54"/>
          <p:cNvSpPr/>
          <p:nvPr/>
        </p:nvSpPr>
        <p:spPr>
          <a:xfrm rot="-8605897">
            <a:off x="-2951598" y="2781540"/>
            <a:ext cx="5720566" cy="4060060"/>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1"/>
              </a:gs>
              <a:gs pos="5500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4"/>
          <p:cNvSpPr/>
          <p:nvPr/>
        </p:nvSpPr>
        <p:spPr>
          <a:xfrm rot="10064614">
            <a:off x="6409664" y="-3126948"/>
            <a:ext cx="5257022" cy="5257022"/>
          </a:xfrm>
          <a:prstGeom prst="ellipse">
            <a:avLst/>
          </a:prstGeom>
          <a:gradFill>
            <a:gsLst>
              <a:gs pos="0">
                <a:schemeClr val="accent2"/>
              </a:gs>
              <a:gs pos="100000">
                <a:schemeClr val="l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p54"/>
          <p:cNvPicPr preferRelativeResize="0"/>
          <p:nvPr/>
        </p:nvPicPr>
        <p:blipFill rotWithShape="1">
          <a:blip r:embed="rId2">
            <a:alphaModFix/>
          </a:blip>
          <a:srcRect b="7590" l="5530" r="5540" t="7591"/>
          <a:stretch/>
        </p:blipFill>
        <p:spPr>
          <a:xfrm>
            <a:off x="506100"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56" name="Google Shape;56;p54"/>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7" name="Shape 57"/>
        <p:cNvGrpSpPr/>
        <p:nvPr/>
      </p:nvGrpSpPr>
      <p:grpSpPr>
        <a:xfrm>
          <a:off x="0" y="0"/>
          <a:ext cx="0" cy="0"/>
          <a:chOff x="0" y="0"/>
          <a:chExt cx="0" cy="0"/>
        </a:xfrm>
      </p:grpSpPr>
      <p:sp>
        <p:nvSpPr>
          <p:cNvPr id="58" name="Google Shape;58;p55"/>
          <p:cNvSpPr/>
          <p:nvPr/>
        </p:nvSpPr>
        <p:spPr>
          <a:xfrm rot="1799983">
            <a:off x="5626116" y="-2585100"/>
            <a:ext cx="7885968" cy="5597049"/>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4"/>
              </a:gs>
              <a:gs pos="100000">
                <a:schemeClr val="l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5"/>
          <p:cNvSpPr/>
          <p:nvPr/>
        </p:nvSpPr>
        <p:spPr>
          <a:xfrm rot="-9163283">
            <a:off x="-3974839" y="1810008"/>
            <a:ext cx="7885877" cy="5596985"/>
          </a:xfrm>
          <a:custGeom>
            <a:rect b="b" l="l" r="r" t="t"/>
            <a:pathLst>
              <a:path extrusionOk="0" h="49402" w="69605">
                <a:moveTo>
                  <a:pt x="62718" y="0"/>
                </a:moveTo>
                <a:cubicBezTo>
                  <a:pt x="62081" y="0"/>
                  <a:pt x="61427" y="99"/>
                  <a:pt x="60770" y="312"/>
                </a:cubicBezTo>
                <a:cubicBezTo>
                  <a:pt x="59782" y="633"/>
                  <a:pt x="58829" y="1038"/>
                  <a:pt x="57913" y="1502"/>
                </a:cubicBezTo>
                <a:cubicBezTo>
                  <a:pt x="54329" y="3360"/>
                  <a:pt x="51150" y="6205"/>
                  <a:pt x="48435" y="9968"/>
                </a:cubicBezTo>
                <a:cubicBezTo>
                  <a:pt x="45340" y="14266"/>
                  <a:pt x="42863" y="19814"/>
                  <a:pt x="41065" y="26470"/>
                </a:cubicBezTo>
                <a:cubicBezTo>
                  <a:pt x="38579" y="35663"/>
                  <a:pt x="31807" y="36853"/>
                  <a:pt x="28434" y="36853"/>
                </a:cubicBezTo>
                <a:cubicBezTo>
                  <a:pt x="28221" y="36853"/>
                  <a:pt x="28021" y="36848"/>
                  <a:pt x="27837" y="36840"/>
                </a:cubicBezTo>
                <a:cubicBezTo>
                  <a:pt x="21491" y="36554"/>
                  <a:pt x="14312" y="32054"/>
                  <a:pt x="12895" y="24005"/>
                </a:cubicBezTo>
                <a:cubicBezTo>
                  <a:pt x="12312" y="21015"/>
                  <a:pt x="9689" y="18932"/>
                  <a:pt x="6742" y="18932"/>
                </a:cubicBezTo>
                <a:cubicBezTo>
                  <a:pt x="6380" y="18932"/>
                  <a:pt x="6013" y="18963"/>
                  <a:pt x="5644" y="19028"/>
                </a:cubicBezTo>
                <a:cubicBezTo>
                  <a:pt x="2275" y="19624"/>
                  <a:pt x="1" y="22815"/>
                  <a:pt x="536" y="26196"/>
                </a:cubicBezTo>
                <a:cubicBezTo>
                  <a:pt x="1667" y="32768"/>
                  <a:pt x="5168" y="38709"/>
                  <a:pt x="10359" y="42900"/>
                </a:cubicBezTo>
                <a:cubicBezTo>
                  <a:pt x="15169" y="46806"/>
                  <a:pt x="21086" y="49068"/>
                  <a:pt x="27266" y="49365"/>
                </a:cubicBezTo>
                <a:cubicBezTo>
                  <a:pt x="27694" y="49389"/>
                  <a:pt x="28099" y="49401"/>
                  <a:pt x="28516" y="49401"/>
                </a:cubicBezTo>
                <a:cubicBezTo>
                  <a:pt x="33826" y="49401"/>
                  <a:pt x="38791" y="47865"/>
                  <a:pt x="42970" y="44948"/>
                </a:cubicBezTo>
                <a:cubicBezTo>
                  <a:pt x="47899" y="41495"/>
                  <a:pt x="51424" y="36245"/>
                  <a:pt x="53174" y="29744"/>
                </a:cubicBezTo>
                <a:cubicBezTo>
                  <a:pt x="56055" y="19124"/>
                  <a:pt x="60127" y="14790"/>
                  <a:pt x="63032" y="13016"/>
                </a:cubicBezTo>
                <a:cubicBezTo>
                  <a:pt x="63592" y="12682"/>
                  <a:pt x="64175" y="12397"/>
                  <a:pt x="64782" y="12170"/>
                </a:cubicBezTo>
                <a:cubicBezTo>
                  <a:pt x="66866" y="11432"/>
                  <a:pt x="68402" y="9646"/>
                  <a:pt x="68831" y="7479"/>
                </a:cubicBezTo>
                <a:lnTo>
                  <a:pt x="68831" y="7432"/>
                </a:lnTo>
                <a:cubicBezTo>
                  <a:pt x="69604" y="3442"/>
                  <a:pt x="66471" y="0"/>
                  <a:pt x="62718" y="0"/>
                </a:cubicBezTo>
                <a:close/>
              </a:path>
            </a:pathLst>
          </a:custGeom>
          <a:gradFill>
            <a:gsLst>
              <a:gs pos="0">
                <a:schemeClr val="accent3"/>
              </a:gs>
              <a:gs pos="50000">
                <a:schemeClr val="dk2"/>
              </a:gs>
              <a:gs pos="100000">
                <a:schemeClr val="accen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 name="Google Shape;60;p55"/>
          <p:cNvPicPr preferRelativeResize="0"/>
          <p:nvPr/>
        </p:nvPicPr>
        <p:blipFill rotWithShape="1">
          <a:blip r:embed="rId2">
            <a:alphaModFix/>
          </a:blip>
          <a:srcRect b="7590" l="5530" r="5540" t="7591"/>
          <a:stretch/>
        </p:blipFill>
        <p:spPr>
          <a:xfrm>
            <a:off x="506100"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61" name="Google Shape;61;p55"/>
          <p:cNvSpPr txBox="1"/>
          <p:nvPr>
            <p:ph type="title"/>
          </p:nvPr>
        </p:nvSpPr>
        <p:spPr>
          <a:xfrm>
            <a:off x="3287438" y="1475375"/>
            <a:ext cx="12321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 name="Google Shape;62;p55"/>
          <p:cNvSpPr txBox="1"/>
          <p:nvPr>
            <p:ph idx="1" type="subTitle"/>
          </p:nvPr>
        </p:nvSpPr>
        <p:spPr>
          <a:xfrm>
            <a:off x="4561188" y="1475375"/>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55"/>
          <p:cNvSpPr txBox="1"/>
          <p:nvPr>
            <p:ph idx="2" type="title"/>
          </p:nvPr>
        </p:nvSpPr>
        <p:spPr>
          <a:xfrm>
            <a:off x="3287438" y="2527481"/>
            <a:ext cx="12321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4" name="Google Shape;64;p55"/>
          <p:cNvSpPr txBox="1"/>
          <p:nvPr>
            <p:ph idx="3" type="subTitle"/>
          </p:nvPr>
        </p:nvSpPr>
        <p:spPr>
          <a:xfrm>
            <a:off x="4561188" y="2527481"/>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 name="Google Shape;65;p55"/>
          <p:cNvSpPr txBox="1"/>
          <p:nvPr>
            <p:ph idx="4" type="title"/>
          </p:nvPr>
        </p:nvSpPr>
        <p:spPr>
          <a:xfrm>
            <a:off x="3287438" y="3621881"/>
            <a:ext cx="1232100" cy="48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6" name="Google Shape;66;p55"/>
          <p:cNvSpPr txBox="1"/>
          <p:nvPr>
            <p:ph idx="5" type="subTitle"/>
          </p:nvPr>
        </p:nvSpPr>
        <p:spPr>
          <a:xfrm>
            <a:off x="4561188" y="3621881"/>
            <a:ext cx="23364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55"/>
          <p:cNvSpPr txBox="1"/>
          <p:nvPr>
            <p:ph idx="6" type="title"/>
          </p:nvPr>
        </p:nvSpPr>
        <p:spPr>
          <a:xfrm>
            <a:off x="715100" y="535000"/>
            <a:ext cx="7713900" cy="4845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8" name="Shape 68"/>
        <p:cNvGrpSpPr/>
        <p:nvPr/>
      </p:nvGrpSpPr>
      <p:grpSpPr>
        <a:xfrm>
          <a:off x="0" y="0"/>
          <a:ext cx="0" cy="0"/>
          <a:chOff x="0" y="0"/>
          <a:chExt cx="0" cy="0"/>
        </a:xfrm>
      </p:grpSpPr>
      <p:sp>
        <p:nvSpPr>
          <p:cNvPr id="69" name="Google Shape;69;p56"/>
          <p:cNvSpPr/>
          <p:nvPr/>
        </p:nvSpPr>
        <p:spPr>
          <a:xfrm flipH="1" rot="-2399828">
            <a:off x="827426" y="106777"/>
            <a:ext cx="8535182" cy="9904102"/>
          </a:xfrm>
          <a:custGeom>
            <a:rect b="b" l="l" r="r" t="t"/>
            <a:pathLst>
              <a:path extrusionOk="0" h="73681" w="63497">
                <a:moveTo>
                  <a:pt x="56803" y="0"/>
                </a:moveTo>
                <a:cubicBezTo>
                  <a:pt x="56376" y="0"/>
                  <a:pt x="55942" y="44"/>
                  <a:pt x="55507" y="135"/>
                </a:cubicBezTo>
                <a:cubicBezTo>
                  <a:pt x="52102" y="850"/>
                  <a:pt x="49935" y="4195"/>
                  <a:pt x="50661" y="7601"/>
                </a:cubicBezTo>
                <a:cubicBezTo>
                  <a:pt x="50673" y="7660"/>
                  <a:pt x="51769" y="13720"/>
                  <a:pt x="48411" y="17483"/>
                </a:cubicBezTo>
                <a:cubicBezTo>
                  <a:pt x="45736" y="20496"/>
                  <a:pt x="40833" y="21332"/>
                  <a:pt x="36216" y="21332"/>
                </a:cubicBezTo>
                <a:cubicBezTo>
                  <a:pt x="34814" y="21332"/>
                  <a:pt x="33438" y="21255"/>
                  <a:pt x="32159" y="21138"/>
                </a:cubicBezTo>
                <a:cubicBezTo>
                  <a:pt x="30787" y="21012"/>
                  <a:pt x="29440" y="20950"/>
                  <a:pt x="28123" y="20950"/>
                </a:cubicBezTo>
                <a:cubicBezTo>
                  <a:pt x="17567" y="20950"/>
                  <a:pt x="8901" y="24933"/>
                  <a:pt x="3989" y="32163"/>
                </a:cubicBezTo>
                <a:cubicBezTo>
                  <a:pt x="1691" y="35556"/>
                  <a:pt x="369" y="39509"/>
                  <a:pt x="179" y="43605"/>
                </a:cubicBezTo>
                <a:cubicBezTo>
                  <a:pt x="0" y="47748"/>
                  <a:pt x="893" y="51868"/>
                  <a:pt x="2798" y="55559"/>
                </a:cubicBezTo>
                <a:cubicBezTo>
                  <a:pt x="5406" y="60714"/>
                  <a:pt x="9823" y="65096"/>
                  <a:pt x="15550" y="68215"/>
                </a:cubicBezTo>
                <a:cubicBezTo>
                  <a:pt x="21646" y="71525"/>
                  <a:pt x="29028" y="73371"/>
                  <a:pt x="37505" y="73668"/>
                </a:cubicBezTo>
                <a:lnTo>
                  <a:pt x="37743" y="73668"/>
                </a:lnTo>
                <a:lnTo>
                  <a:pt x="37743" y="73680"/>
                </a:lnTo>
                <a:cubicBezTo>
                  <a:pt x="41160" y="73668"/>
                  <a:pt x="43934" y="70930"/>
                  <a:pt x="43994" y="67513"/>
                </a:cubicBezTo>
                <a:cubicBezTo>
                  <a:pt x="44054" y="64108"/>
                  <a:pt x="41375" y="61262"/>
                  <a:pt x="37958" y="61131"/>
                </a:cubicBezTo>
                <a:cubicBezTo>
                  <a:pt x="31445" y="60905"/>
                  <a:pt x="25920" y="59571"/>
                  <a:pt x="21539" y="57190"/>
                </a:cubicBezTo>
                <a:cubicBezTo>
                  <a:pt x="18062" y="55297"/>
                  <a:pt x="15443" y="52773"/>
                  <a:pt x="13990" y="49892"/>
                </a:cubicBezTo>
                <a:cubicBezTo>
                  <a:pt x="12145" y="46260"/>
                  <a:pt x="12288" y="42272"/>
                  <a:pt x="14371" y="39212"/>
                </a:cubicBezTo>
                <a:cubicBezTo>
                  <a:pt x="16889" y="35513"/>
                  <a:pt x="21804" y="33491"/>
                  <a:pt x="28105" y="33491"/>
                </a:cubicBezTo>
                <a:cubicBezTo>
                  <a:pt x="29046" y="33491"/>
                  <a:pt x="30017" y="33536"/>
                  <a:pt x="31016" y="33628"/>
                </a:cubicBezTo>
                <a:cubicBezTo>
                  <a:pt x="32826" y="33794"/>
                  <a:pt x="34564" y="33878"/>
                  <a:pt x="36243" y="33878"/>
                </a:cubicBezTo>
                <a:cubicBezTo>
                  <a:pt x="45792" y="33878"/>
                  <a:pt x="53031" y="31187"/>
                  <a:pt x="57793" y="25829"/>
                </a:cubicBezTo>
                <a:cubicBezTo>
                  <a:pt x="61008" y="22210"/>
                  <a:pt x="62913" y="17459"/>
                  <a:pt x="63318" y="12077"/>
                </a:cubicBezTo>
                <a:cubicBezTo>
                  <a:pt x="63496" y="9720"/>
                  <a:pt x="63377" y="7339"/>
                  <a:pt x="62949" y="5017"/>
                </a:cubicBezTo>
                <a:cubicBezTo>
                  <a:pt x="62336" y="2047"/>
                  <a:pt x="59721" y="0"/>
                  <a:pt x="56803" y="0"/>
                </a:cubicBezTo>
                <a:close/>
              </a:path>
            </a:pathLst>
          </a:custGeom>
          <a:gradFill>
            <a:gsLst>
              <a:gs pos="0">
                <a:schemeClr val="accent4"/>
              </a:gs>
              <a:gs pos="100000">
                <a:schemeClr val="lt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56"/>
          <p:cNvPicPr preferRelativeResize="0"/>
          <p:nvPr/>
        </p:nvPicPr>
        <p:blipFill rotWithShape="1">
          <a:blip r:embed="rId2">
            <a:alphaModFix/>
          </a:blip>
          <a:srcRect b="7590" l="5531" r="5531" t="7591"/>
          <a:stretch/>
        </p:blipFill>
        <p:spPr>
          <a:xfrm>
            <a:off x="506100"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71" name="Google Shape;71;p56"/>
          <p:cNvSpPr txBox="1"/>
          <p:nvPr>
            <p:ph type="title"/>
          </p:nvPr>
        </p:nvSpPr>
        <p:spPr>
          <a:xfrm>
            <a:off x="3043519" y="3550575"/>
            <a:ext cx="4563900" cy="531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2" name="Google Shape;72;p56"/>
          <p:cNvSpPr txBox="1"/>
          <p:nvPr>
            <p:ph idx="1" type="subTitle"/>
          </p:nvPr>
        </p:nvSpPr>
        <p:spPr>
          <a:xfrm>
            <a:off x="1536569" y="1525775"/>
            <a:ext cx="6066600" cy="155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3" name="Shape 73"/>
        <p:cNvGrpSpPr/>
        <p:nvPr/>
      </p:nvGrpSpPr>
      <p:grpSpPr>
        <a:xfrm>
          <a:off x="0" y="0"/>
          <a:ext cx="0" cy="0"/>
          <a:chOff x="0" y="0"/>
          <a:chExt cx="0" cy="0"/>
        </a:xfrm>
      </p:grpSpPr>
      <p:sp>
        <p:nvSpPr>
          <p:cNvPr id="74" name="Google Shape;74;p57"/>
          <p:cNvSpPr/>
          <p:nvPr/>
        </p:nvSpPr>
        <p:spPr>
          <a:xfrm rot="10668259">
            <a:off x="-660004" y="-3185402"/>
            <a:ext cx="7603190" cy="4819917"/>
          </a:xfrm>
          <a:custGeom>
            <a:rect b="b" l="l" r="r" t="t"/>
            <a:pathLst>
              <a:path extrusionOk="0" h="51294" w="80916">
                <a:moveTo>
                  <a:pt x="68483" y="1"/>
                </a:moveTo>
                <a:cubicBezTo>
                  <a:pt x="61018" y="1"/>
                  <a:pt x="54459" y="1957"/>
                  <a:pt x="48566" y="5919"/>
                </a:cubicBezTo>
                <a:cubicBezTo>
                  <a:pt x="42149" y="10241"/>
                  <a:pt x="37589" y="16194"/>
                  <a:pt x="33172" y="21945"/>
                </a:cubicBezTo>
                <a:cubicBezTo>
                  <a:pt x="26014" y="31283"/>
                  <a:pt x="20290" y="38739"/>
                  <a:pt x="8339" y="38739"/>
                </a:cubicBezTo>
                <a:cubicBezTo>
                  <a:pt x="7825" y="38739"/>
                  <a:pt x="7300" y="38725"/>
                  <a:pt x="6764" y="38697"/>
                </a:cubicBezTo>
                <a:cubicBezTo>
                  <a:pt x="6654" y="38691"/>
                  <a:pt x="6544" y="38689"/>
                  <a:pt x="6435" y="38689"/>
                </a:cubicBezTo>
                <a:cubicBezTo>
                  <a:pt x="3115" y="38689"/>
                  <a:pt x="352" y="41295"/>
                  <a:pt x="179" y="44638"/>
                </a:cubicBezTo>
                <a:cubicBezTo>
                  <a:pt x="1" y="48103"/>
                  <a:pt x="2656" y="51056"/>
                  <a:pt x="6121" y="51234"/>
                </a:cubicBezTo>
                <a:cubicBezTo>
                  <a:pt x="6871" y="51270"/>
                  <a:pt x="7609" y="51294"/>
                  <a:pt x="8359" y="51294"/>
                </a:cubicBezTo>
                <a:cubicBezTo>
                  <a:pt x="16241" y="51294"/>
                  <a:pt x="23099" y="49055"/>
                  <a:pt x="29266" y="44483"/>
                </a:cubicBezTo>
                <a:cubicBezTo>
                  <a:pt x="34898" y="40316"/>
                  <a:pt x="39089" y="34851"/>
                  <a:pt x="43137" y="29577"/>
                </a:cubicBezTo>
                <a:cubicBezTo>
                  <a:pt x="50341" y="20180"/>
                  <a:pt x="56207" y="12546"/>
                  <a:pt x="68551" y="12546"/>
                </a:cubicBezTo>
                <a:cubicBezTo>
                  <a:pt x="70080" y="12546"/>
                  <a:pt x="71708" y="12663"/>
                  <a:pt x="73451" y="12908"/>
                </a:cubicBezTo>
                <a:cubicBezTo>
                  <a:pt x="73716" y="12942"/>
                  <a:pt x="73980" y="12958"/>
                  <a:pt x="74241" y="12958"/>
                </a:cubicBezTo>
                <a:cubicBezTo>
                  <a:pt x="77316" y="12958"/>
                  <a:pt x="80000" y="10690"/>
                  <a:pt x="80439" y="7562"/>
                </a:cubicBezTo>
                <a:cubicBezTo>
                  <a:pt x="80916" y="4169"/>
                  <a:pt x="78582" y="1014"/>
                  <a:pt x="75189" y="490"/>
                </a:cubicBezTo>
                <a:cubicBezTo>
                  <a:pt x="72874" y="164"/>
                  <a:pt x="70640" y="1"/>
                  <a:pt x="68483" y="1"/>
                </a:cubicBezTo>
                <a:close/>
              </a:path>
            </a:pathLst>
          </a:custGeom>
          <a:gradFill>
            <a:gsLst>
              <a:gs pos="0">
                <a:schemeClr val="accent4"/>
              </a:gs>
              <a:gs pos="100000">
                <a:schemeClr val="lt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7"/>
          <p:cNvSpPr/>
          <p:nvPr/>
        </p:nvSpPr>
        <p:spPr>
          <a:xfrm rot="189548">
            <a:off x="2869468" y="2231692"/>
            <a:ext cx="7113819" cy="4509697"/>
          </a:xfrm>
          <a:custGeom>
            <a:rect b="b" l="l" r="r" t="t"/>
            <a:pathLst>
              <a:path extrusionOk="0" h="51294" w="80916">
                <a:moveTo>
                  <a:pt x="68483" y="1"/>
                </a:moveTo>
                <a:cubicBezTo>
                  <a:pt x="61018" y="1"/>
                  <a:pt x="54459" y="1957"/>
                  <a:pt x="48566" y="5919"/>
                </a:cubicBezTo>
                <a:cubicBezTo>
                  <a:pt x="42149" y="10241"/>
                  <a:pt x="37589" y="16194"/>
                  <a:pt x="33172" y="21945"/>
                </a:cubicBezTo>
                <a:cubicBezTo>
                  <a:pt x="26014" y="31283"/>
                  <a:pt x="20290" y="38739"/>
                  <a:pt x="8339" y="38739"/>
                </a:cubicBezTo>
                <a:cubicBezTo>
                  <a:pt x="7825" y="38739"/>
                  <a:pt x="7300" y="38725"/>
                  <a:pt x="6764" y="38697"/>
                </a:cubicBezTo>
                <a:cubicBezTo>
                  <a:pt x="6654" y="38691"/>
                  <a:pt x="6544" y="38689"/>
                  <a:pt x="6435" y="38689"/>
                </a:cubicBezTo>
                <a:cubicBezTo>
                  <a:pt x="3115" y="38689"/>
                  <a:pt x="352" y="41295"/>
                  <a:pt x="179" y="44638"/>
                </a:cubicBezTo>
                <a:cubicBezTo>
                  <a:pt x="1" y="48103"/>
                  <a:pt x="2656" y="51056"/>
                  <a:pt x="6121" y="51234"/>
                </a:cubicBezTo>
                <a:cubicBezTo>
                  <a:pt x="6871" y="51270"/>
                  <a:pt x="7609" y="51294"/>
                  <a:pt x="8359" y="51294"/>
                </a:cubicBezTo>
                <a:cubicBezTo>
                  <a:pt x="16241" y="51294"/>
                  <a:pt x="23099" y="49055"/>
                  <a:pt x="29266" y="44483"/>
                </a:cubicBezTo>
                <a:cubicBezTo>
                  <a:pt x="34898" y="40316"/>
                  <a:pt x="39089" y="34851"/>
                  <a:pt x="43137" y="29577"/>
                </a:cubicBezTo>
                <a:cubicBezTo>
                  <a:pt x="50341" y="20180"/>
                  <a:pt x="56207" y="12546"/>
                  <a:pt x="68551" y="12546"/>
                </a:cubicBezTo>
                <a:cubicBezTo>
                  <a:pt x="70080" y="12546"/>
                  <a:pt x="71708" y="12663"/>
                  <a:pt x="73451" y="12908"/>
                </a:cubicBezTo>
                <a:cubicBezTo>
                  <a:pt x="73716" y="12942"/>
                  <a:pt x="73980" y="12958"/>
                  <a:pt x="74241" y="12958"/>
                </a:cubicBezTo>
                <a:cubicBezTo>
                  <a:pt x="77316" y="12958"/>
                  <a:pt x="80000" y="10690"/>
                  <a:pt x="80439" y="7562"/>
                </a:cubicBezTo>
                <a:cubicBezTo>
                  <a:pt x="80916" y="4169"/>
                  <a:pt x="78582" y="1014"/>
                  <a:pt x="75189" y="490"/>
                </a:cubicBezTo>
                <a:cubicBezTo>
                  <a:pt x="72874" y="164"/>
                  <a:pt x="70640" y="1"/>
                  <a:pt x="68483" y="1"/>
                </a:cubicBezTo>
                <a:close/>
              </a:path>
            </a:pathLst>
          </a:custGeom>
          <a:gradFill>
            <a:gsLst>
              <a:gs pos="0">
                <a:schemeClr val="accent2"/>
              </a:gs>
              <a:gs pos="100000">
                <a:schemeClr val="lt2"/>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57"/>
          <p:cNvPicPr preferRelativeResize="0"/>
          <p:nvPr/>
        </p:nvPicPr>
        <p:blipFill rotWithShape="1">
          <a:blip r:embed="rId2">
            <a:alphaModFix/>
          </a:blip>
          <a:srcRect b="7430" l="4766" r="7597" t="8984"/>
          <a:stretch/>
        </p:blipFill>
        <p:spPr>
          <a:xfrm>
            <a:off x="467013" y="390450"/>
            <a:ext cx="8131800" cy="4362600"/>
          </a:xfrm>
          <a:prstGeom prst="roundRect">
            <a:avLst>
              <a:gd fmla="val 8223" name="adj"/>
            </a:avLst>
          </a:prstGeom>
          <a:noFill/>
          <a:ln>
            <a:noFill/>
          </a:ln>
          <a:effectLst>
            <a:outerShdw blurRad="1014413" rotWithShape="0" algn="bl" dir="5400000" dist="123825">
              <a:srgbClr val="000000">
                <a:alpha val="35686"/>
              </a:srgbClr>
            </a:outerShdw>
          </a:effectLst>
        </p:spPr>
      </p:pic>
      <p:sp>
        <p:nvSpPr>
          <p:cNvPr id="77" name="Google Shape;77;p57"/>
          <p:cNvSpPr txBox="1"/>
          <p:nvPr>
            <p:ph type="title"/>
          </p:nvPr>
        </p:nvSpPr>
        <p:spPr>
          <a:xfrm>
            <a:off x="872400" y="3057523"/>
            <a:ext cx="2336400" cy="4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8" name="Google Shape;78;p57"/>
          <p:cNvSpPr txBox="1"/>
          <p:nvPr>
            <p:ph idx="1" type="subTitle"/>
          </p:nvPr>
        </p:nvSpPr>
        <p:spPr>
          <a:xfrm>
            <a:off x="872400" y="3467054"/>
            <a:ext cx="2336400" cy="64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57"/>
          <p:cNvSpPr txBox="1"/>
          <p:nvPr>
            <p:ph idx="2" type="title"/>
          </p:nvPr>
        </p:nvSpPr>
        <p:spPr>
          <a:xfrm>
            <a:off x="3403800" y="3057523"/>
            <a:ext cx="2336400" cy="4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 name="Google Shape;80;p57"/>
          <p:cNvSpPr txBox="1"/>
          <p:nvPr>
            <p:ph idx="3" type="subTitle"/>
          </p:nvPr>
        </p:nvSpPr>
        <p:spPr>
          <a:xfrm>
            <a:off x="3403800" y="3467054"/>
            <a:ext cx="2336400" cy="64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57"/>
          <p:cNvSpPr txBox="1"/>
          <p:nvPr>
            <p:ph idx="4" type="title"/>
          </p:nvPr>
        </p:nvSpPr>
        <p:spPr>
          <a:xfrm>
            <a:off x="5935200" y="3057523"/>
            <a:ext cx="2336400" cy="42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2" name="Google Shape;82;p57"/>
          <p:cNvSpPr txBox="1"/>
          <p:nvPr>
            <p:ph idx="5" type="subTitle"/>
          </p:nvPr>
        </p:nvSpPr>
        <p:spPr>
          <a:xfrm>
            <a:off x="5935200" y="3467054"/>
            <a:ext cx="2336400" cy="64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 name="Google Shape;83;p57"/>
          <p:cNvSpPr txBox="1"/>
          <p:nvPr>
            <p:ph idx="6" type="title"/>
          </p:nvPr>
        </p:nvSpPr>
        <p:spPr>
          <a:xfrm>
            <a:off x="720000" y="539496"/>
            <a:ext cx="7704000" cy="484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Section header 1">
  <p:cSld name="CUSTOM_1">
    <p:spTree>
      <p:nvGrpSpPr>
        <p:cNvPr id="84" name="Shape 84"/>
        <p:cNvGrpSpPr/>
        <p:nvPr/>
      </p:nvGrpSpPr>
      <p:grpSpPr>
        <a:xfrm>
          <a:off x="0" y="0"/>
          <a:ext cx="0" cy="0"/>
          <a:chOff x="0" y="0"/>
          <a:chExt cx="0" cy="0"/>
        </a:xfrm>
      </p:grpSpPr>
      <p:sp>
        <p:nvSpPr>
          <p:cNvPr id="85" name="Google Shape;85;p58"/>
          <p:cNvSpPr/>
          <p:nvPr/>
        </p:nvSpPr>
        <p:spPr>
          <a:xfrm rot="10064569">
            <a:off x="-2532252" y="1644966"/>
            <a:ext cx="5580306" cy="5580306"/>
          </a:xfrm>
          <a:prstGeom prst="ellipse">
            <a:avLst/>
          </a:prstGeom>
          <a:gradFill>
            <a:gsLst>
              <a:gs pos="0">
                <a:schemeClr val="lt2"/>
              </a:gs>
              <a:gs pos="50000">
                <a:schemeClr val="accent2"/>
              </a:gs>
              <a:gs pos="100000">
                <a:schemeClr val="accent3"/>
              </a:gs>
            </a:gsLst>
            <a:lin ang="80993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8"/>
          <p:cNvSpPr/>
          <p:nvPr/>
        </p:nvSpPr>
        <p:spPr>
          <a:xfrm rot="-3600021">
            <a:off x="3890759" y="-5803212"/>
            <a:ext cx="8311528" cy="9644577"/>
          </a:xfrm>
          <a:custGeom>
            <a:rect b="b" l="l" r="r" t="t"/>
            <a:pathLst>
              <a:path extrusionOk="0" h="73681" w="63497">
                <a:moveTo>
                  <a:pt x="56803" y="0"/>
                </a:moveTo>
                <a:cubicBezTo>
                  <a:pt x="56376" y="0"/>
                  <a:pt x="55942" y="44"/>
                  <a:pt x="55507" y="135"/>
                </a:cubicBezTo>
                <a:cubicBezTo>
                  <a:pt x="52102" y="850"/>
                  <a:pt x="49935" y="4195"/>
                  <a:pt x="50661" y="7601"/>
                </a:cubicBezTo>
                <a:cubicBezTo>
                  <a:pt x="50673" y="7660"/>
                  <a:pt x="51769" y="13720"/>
                  <a:pt x="48411" y="17483"/>
                </a:cubicBezTo>
                <a:cubicBezTo>
                  <a:pt x="45736" y="20496"/>
                  <a:pt x="40833" y="21332"/>
                  <a:pt x="36216" y="21332"/>
                </a:cubicBezTo>
                <a:cubicBezTo>
                  <a:pt x="34814" y="21332"/>
                  <a:pt x="33438" y="21255"/>
                  <a:pt x="32159" y="21138"/>
                </a:cubicBezTo>
                <a:cubicBezTo>
                  <a:pt x="30787" y="21012"/>
                  <a:pt x="29440" y="20950"/>
                  <a:pt x="28123" y="20950"/>
                </a:cubicBezTo>
                <a:cubicBezTo>
                  <a:pt x="17567" y="20950"/>
                  <a:pt x="8901" y="24933"/>
                  <a:pt x="3989" y="32163"/>
                </a:cubicBezTo>
                <a:cubicBezTo>
                  <a:pt x="1691" y="35556"/>
                  <a:pt x="369" y="39509"/>
                  <a:pt x="179" y="43605"/>
                </a:cubicBezTo>
                <a:cubicBezTo>
                  <a:pt x="0" y="47748"/>
                  <a:pt x="893" y="51868"/>
                  <a:pt x="2798" y="55559"/>
                </a:cubicBezTo>
                <a:cubicBezTo>
                  <a:pt x="5406" y="60714"/>
                  <a:pt x="9823" y="65096"/>
                  <a:pt x="15550" y="68215"/>
                </a:cubicBezTo>
                <a:cubicBezTo>
                  <a:pt x="21646" y="71525"/>
                  <a:pt x="29028" y="73371"/>
                  <a:pt x="37505" y="73668"/>
                </a:cubicBezTo>
                <a:lnTo>
                  <a:pt x="37743" y="73668"/>
                </a:lnTo>
                <a:lnTo>
                  <a:pt x="37743" y="73680"/>
                </a:lnTo>
                <a:cubicBezTo>
                  <a:pt x="41160" y="73668"/>
                  <a:pt x="43934" y="70930"/>
                  <a:pt x="43994" y="67513"/>
                </a:cubicBezTo>
                <a:cubicBezTo>
                  <a:pt x="44054" y="64108"/>
                  <a:pt x="41375" y="61262"/>
                  <a:pt x="37958" y="61131"/>
                </a:cubicBezTo>
                <a:cubicBezTo>
                  <a:pt x="31445" y="60905"/>
                  <a:pt x="25920" y="59571"/>
                  <a:pt x="21539" y="57190"/>
                </a:cubicBezTo>
                <a:cubicBezTo>
                  <a:pt x="18062" y="55297"/>
                  <a:pt x="15443" y="52773"/>
                  <a:pt x="13990" y="49892"/>
                </a:cubicBezTo>
                <a:cubicBezTo>
                  <a:pt x="12145" y="46260"/>
                  <a:pt x="12288" y="42272"/>
                  <a:pt x="14371" y="39212"/>
                </a:cubicBezTo>
                <a:cubicBezTo>
                  <a:pt x="16889" y="35513"/>
                  <a:pt x="21804" y="33491"/>
                  <a:pt x="28105" y="33491"/>
                </a:cubicBezTo>
                <a:cubicBezTo>
                  <a:pt x="29046" y="33491"/>
                  <a:pt x="30017" y="33536"/>
                  <a:pt x="31016" y="33628"/>
                </a:cubicBezTo>
                <a:cubicBezTo>
                  <a:pt x="32826" y="33794"/>
                  <a:pt x="34564" y="33878"/>
                  <a:pt x="36243" y="33878"/>
                </a:cubicBezTo>
                <a:cubicBezTo>
                  <a:pt x="45792" y="33878"/>
                  <a:pt x="53031" y="31187"/>
                  <a:pt x="57793" y="25829"/>
                </a:cubicBezTo>
                <a:cubicBezTo>
                  <a:pt x="61008" y="22210"/>
                  <a:pt x="62913" y="17459"/>
                  <a:pt x="63318" y="12077"/>
                </a:cubicBezTo>
                <a:cubicBezTo>
                  <a:pt x="63496" y="9720"/>
                  <a:pt x="63377" y="7339"/>
                  <a:pt x="62949" y="5017"/>
                </a:cubicBezTo>
                <a:cubicBezTo>
                  <a:pt x="62336" y="2047"/>
                  <a:pt x="59721" y="0"/>
                  <a:pt x="56803" y="0"/>
                </a:cubicBezTo>
                <a:close/>
              </a:path>
            </a:pathLst>
          </a:custGeom>
          <a:gradFill>
            <a:gsLst>
              <a:gs pos="0">
                <a:schemeClr val="accent4"/>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7" name="Google Shape;87;p58"/>
          <p:cNvPicPr preferRelativeResize="0"/>
          <p:nvPr/>
        </p:nvPicPr>
        <p:blipFill rotWithShape="1">
          <a:blip r:embed="rId2">
            <a:alphaModFix/>
          </a:blip>
          <a:srcRect b="14350" l="15044" r="15043" t="14351"/>
          <a:stretch/>
        </p:blipFill>
        <p:spPr>
          <a:xfrm>
            <a:off x="1375500" y="738150"/>
            <a:ext cx="6393000" cy="3667200"/>
          </a:xfrm>
          <a:prstGeom prst="roundRect">
            <a:avLst>
              <a:gd fmla="val 11351" name="adj"/>
            </a:avLst>
          </a:prstGeom>
          <a:noFill/>
          <a:ln>
            <a:noFill/>
          </a:ln>
          <a:effectLst>
            <a:outerShdw blurRad="1014413" rotWithShape="0" algn="bl" dir="5400000" dist="123825">
              <a:srgbClr val="000000">
                <a:alpha val="35686"/>
              </a:srgbClr>
            </a:outerShdw>
          </a:effectLst>
        </p:spPr>
      </p:pic>
      <p:sp>
        <p:nvSpPr>
          <p:cNvPr id="88" name="Google Shape;88;p58"/>
          <p:cNvSpPr txBox="1"/>
          <p:nvPr>
            <p:ph type="title"/>
          </p:nvPr>
        </p:nvSpPr>
        <p:spPr>
          <a:xfrm>
            <a:off x="1558625" y="1958025"/>
            <a:ext cx="5850000" cy="15690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9" name="Google Shape;89;p58"/>
          <p:cNvSpPr txBox="1"/>
          <p:nvPr>
            <p:ph idx="2" type="title"/>
          </p:nvPr>
        </p:nvSpPr>
        <p:spPr>
          <a:xfrm>
            <a:off x="5728625" y="1116225"/>
            <a:ext cx="1662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90" name="Google Shape;90;p58"/>
          <p:cNvSpPr txBox="1"/>
          <p:nvPr>
            <p:ph idx="1" type="subTitle"/>
          </p:nvPr>
        </p:nvSpPr>
        <p:spPr>
          <a:xfrm>
            <a:off x="1558625" y="3610125"/>
            <a:ext cx="5164200" cy="35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Rubik ExtraBold"/>
              <a:buNone/>
              <a:defRPr b="0" i="0" sz="2800" u="none" cap="none" strike="noStrike">
                <a:solidFill>
                  <a:schemeClr val="lt1"/>
                </a:solidFill>
                <a:latin typeface="Rubik ExtraBold"/>
                <a:ea typeface="Rubik ExtraBold"/>
                <a:cs typeface="Rubik ExtraBold"/>
                <a:sym typeface="Rubik ExtraBold"/>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Rubik"/>
              <a:buChar char="●"/>
              <a:defRPr b="0" i="0" sz="1400" u="none" cap="none" strike="noStrike">
                <a:solidFill>
                  <a:schemeClr val="lt1"/>
                </a:solidFill>
                <a:latin typeface="Rubik"/>
                <a:ea typeface="Rubik"/>
                <a:cs typeface="Rubik"/>
                <a:sym typeface="Rubik"/>
              </a:defRPr>
            </a:lvl1pPr>
            <a:lvl2pPr indent="-317500" lvl="1" marL="914400" marR="0" rtl="0" algn="l">
              <a:lnSpc>
                <a:spcPct val="115000"/>
              </a:lnSpc>
              <a:spcBef>
                <a:spcPts val="1600"/>
              </a:spcBef>
              <a:spcAft>
                <a:spcPts val="0"/>
              </a:spcAft>
              <a:buClr>
                <a:schemeClr val="lt1"/>
              </a:buClr>
              <a:buSzPts val="1400"/>
              <a:buFont typeface="Rubik"/>
              <a:buChar char="○"/>
              <a:defRPr b="0" i="0" sz="1400" u="none" cap="none" strike="noStrike">
                <a:solidFill>
                  <a:schemeClr val="lt1"/>
                </a:solidFill>
                <a:latin typeface="Rubik"/>
                <a:ea typeface="Rubik"/>
                <a:cs typeface="Rubik"/>
                <a:sym typeface="Rubik"/>
              </a:defRPr>
            </a:lvl2pPr>
            <a:lvl3pPr indent="-317500" lvl="2" marL="1371600" marR="0" rtl="0" algn="l">
              <a:lnSpc>
                <a:spcPct val="115000"/>
              </a:lnSpc>
              <a:spcBef>
                <a:spcPts val="1600"/>
              </a:spcBef>
              <a:spcAft>
                <a:spcPts val="0"/>
              </a:spcAft>
              <a:buClr>
                <a:schemeClr val="lt1"/>
              </a:buClr>
              <a:buSzPts val="1400"/>
              <a:buFont typeface="Rubik"/>
              <a:buChar char="■"/>
              <a:defRPr b="0" i="0" sz="1400" u="none" cap="none" strike="noStrike">
                <a:solidFill>
                  <a:schemeClr val="lt1"/>
                </a:solidFill>
                <a:latin typeface="Rubik"/>
                <a:ea typeface="Rubik"/>
                <a:cs typeface="Rubik"/>
                <a:sym typeface="Rubik"/>
              </a:defRPr>
            </a:lvl3pPr>
            <a:lvl4pPr indent="-317500" lvl="3" marL="1828800" marR="0" rtl="0" algn="l">
              <a:lnSpc>
                <a:spcPct val="115000"/>
              </a:lnSpc>
              <a:spcBef>
                <a:spcPts val="1600"/>
              </a:spcBef>
              <a:spcAft>
                <a:spcPts val="0"/>
              </a:spcAft>
              <a:buClr>
                <a:schemeClr val="lt1"/>
              </a:buClr>
              <a:buSzPts val="1400"/>
              <a:buFont typeface="Rubik"/>
              <a:buChar char="●"/>
              <a:defRPr b="0" i="0" sz="1400" u="none" cap="none" strike="noStrike">
                <a:solidFill>
                  <a:schemeClr val="lt1"/>
                </a:solidFill>
                <a:latin typeface="Rubik"/>
                <a:ea typeface="Rubik"/>
                <a:cs typeface="Rubik"/>
                <a:sym typeface="Rubik"/>
              </a:defRPr>
            </a:lvl4pPr>
            <a:lvl5pPr indent="-317500" lvl="4" marL="2286000" marR="0" rtl="0" algn="l">
              <a:lnSpc>
                <a:spcPct val="115000"/>
              </a:lnSpc>
              <a:spcBef>
                <a:spcPts val="1600"/>
              </a:spcBef>
              <a:spcAft>
                <a:spcPts val="0"/>
              </a:spcAft>
              <a:buClr>
                <a:schemeClr val="lt1"/>
              </a:buClr>
              <a:buSzPts val="1400"/>
              <a:buFont typeface="Rubik"/>
              <a:buChar char="○"/>
              <a:defRPr b="0" i="0" sz="1400" u="none" cap="none" strike="noStrike">
                <a:solidFill>
                  <a:schemeClr val="lt1"/>
                </a:solidFill>
                <a:latin typeface="Rubik"/>
                <a:ea typeface="Rubik"/>
                <a:cs typeface="Rubik"/>
                <a:sym typeface="Rubik"/>
              </a:defRPr>
            </a:lvl5pPr>
            <a:lvl6pPr indent="-317500" lvl="5" marL="2743200" marR="0" rtl="0" algn="l">
              <a:lnSpc>
                <a:spcPct val="115000"/>
              </a:lnSpc>
              <a:spcBef>
                <a:spcPts val="1600"/>
              </a:spcBef>
              <a:spcAft>
                <a:spcPts val="0"/>
              </a:spcAft>
              <a:buClr>
                <a:schemeClr val="lt1"/>
              </a:buClr>
              <a:buSzPts val="1400"/>
              <a:buFont typeface="Rubik"/>
              <a:buChar char="■"/>
              <a:defRPr b="0" i="0" sz="1400" u="none" cap="none" strike="noStrike">
                <a:solidFill>
                  <a:schemeClr val="lt1"/>
                </a:solidFill>
                <a:latin typeface="Rubik"/>
                <a:ea typeface="Rubik"/>
                <a:cs typeface="Rubik"/>
                <a:sym typeface="Rubik"/>
              </a:defRPr>
            </a:lvl6pPr>
            <a:lvl7pPr indent="-317500" lvl="6" marL="3200400" marR="0" rtl="0" algn="l">
              <a:lnSpc>
                <a:spcPct val="115000"/>
              </a:lnSpc>
              <a:spcBef>
                <a:spcPts val="1600"/>
              </a:spcBef>
              <a:spcAft>
                <a:spcPts val="0"/>
              </a:spcAft>
              <a:buClr>
                <a:schemeClr val="lt1"/>
              </a:buClr>
              <a:buSzPts val="1400"/>
              <a:buFont typeface="Rubik"/>
              <a:buChar char="●"/>
              <a:defRPr b="0" i="0" sz="1400" u="none" cap="none" strike="noStrike">
                <a:solidFill>
                  <a:schemeClr val="lt1"/>
                </a:solidFill>
                <a:latin typeface="Rubik"/>
                <a:ea typeface="Rubik"/>
                <a:cs typeface="Rubik"/>
                <a:sym typeface="Rubik"/>
              </a:defRPr>
            </a:lvl7pPr>
            <a:lvl8pPr indent="-317500" lvl="7" marL="3657600" marR="0" rtl="0" algn="l">
              <a:lnSpc>
                <a:spcPct val="115000"/>
              </a:lnSpc>
              <a:spcBef>
                <a:spcPts val="1600"/>
              </a:spcBef>
              <a:spcAft>
                <a:spcPts val="0"/>
              </a:spcAft>
              <a:buClr>
                <a:schemeClr val="lt1"/>
              </a:buClr>
              <a:buSzPts val="1400"/>
              <a:buFont typeface="Rubik"/>
              <a:buChar char="○"/>
              <a:defRPr b="0" i="0" sz="1400" u="none" cap="none" strike="noStrike">
                <a:solidFill>
                  <a:schemeClr val="lt1"/>
                </a:solidFill>
                <a:latin typeface="Rubik"/>
                <a:ea typeface="Rubik"/>
                <a:cs typeface="Rubik"/>
                <a:sym typeface="Rubik"/>
              </a:defRPr>
            </a:lvl8pPr>
            <a:lvl9pPr indent="-317500" lvl="8" marL="4114800" marR="0" rtl="0" algn="l">
              <a:lnSpc>
                <a:spcPct val="115000"/>
              </a:lnSpc>
              <a:spcBef>
                <a:spcPts val="1600"/>
              </a:spcBef>
              <a:spcAft>
                <a:spcPts val="1600"/>
              </a:spcAft>
              <a:buClr>
                <a:schemeClr val="lt1"/>
              </a:buClr>
              <a:buSzPts val="1400"/>
              <a:buFont typeface="Rubik"/>
              <a:buChar char="■"/>
              <a:defRPr b="0" i="0" sz="1400" u="none" cap="none" strike="noStrike">
                <a:solidFill>
                  <a:schemeClr val="lt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5.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34.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63.png"/><Relationship Id="rId5"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53.png"/><Relationship Id="rId5"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9.png"/><Relationship Id="rId5" Type="http://schemas.openxmlformats.org/officeDocument/2006/relationships/image" Target="../media/image68.png"/><Relationship Id="rId6" Type="http://schemas.openxmlformats.org/officeDocument/2006/relationships/image" Target="../media/image60.png"/><Relationship Id="rId7"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64.png"/><Relationship Id="rId4" Type="http://schemas.openxmlformats.org/officeDocument/2006/relationships/image" Target="../media/image19.png"/><Relationship Id="rId5"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73.png"/><Relationship Id="rId4" Type="http://schemas.openxmlformats.org/officeDocument/2006/relationships/image" Target="../media/image69.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76.png"/><Relationship Id="rId4" Type="http://schemas.openxmlformats.org/officeDocument/2006/relationships/image" Target="../media/image66.png"/><Relationship Id="rId5"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70.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1.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7.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
          <p:cNvSpPr/>
          <p:nvPr/>
        </p:nvSpPr>
        <p:spPr>
          <a:xfrm>
            <a:off x="1820050" y="1051500"/>
            <a:ext cx="2241587" cy="458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txBox="1"/>
          <p:nvPr/>
        </p:nvSpPr>
        <p:spPr>
          <a:xfrm>
            <a:off x="1987600" y="1075800"/>
            <a:ext cx="1563320" cy="40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League Spartan"/>
                <a:ea typeface="League Spartan"/>
                <a:cs typeface="League Spartan"/>
                <a:sym typeface="League Spartan"/>
              </a:rPr>
              <a:t>Nhóm 08</a:t>
            </a:r>
            <a:endParaRPr b="1" i="0" sz="2200" u="none" cap="none" strike="noStrike">
              <a:solidFill>
                <a:schemeClr val="dk1"/>
              </a:solidFill>
              <a:latin typeface="League Spartan"/>
              <a:ea typeface="League Spartan"/>
              <a:cs typeface="League Spartan"/>
              <a:sym typeface="League Spartan"/>
            </a:endParaRPr>
          </a:p>
        </p:txBody>
      </p:sp>
      <p:cxnSp>
        <p:nvCxnSpPr>
          <p:cNvPr id="141" name="Google Shape;141;p1"/>
          <p:cNvCxnSpPr/>
          <p:nvPr/>
        </p:nvCxnSpPr>
        <p:spPr>
          <a:xfrm>
            <a:off x="1820046" y="3649139"/>
            <a:ext cx="4212159" cy="0"/>
          </a:xfrm>
          <a:prstGeom prst="straightConnector1">
            <a:avLst/>
          </a:prstGeom>
          <a:noFill/>
          <a:ln cap="flat" cmpd="sng" w="9525">
            <a:solidFill>
              <a:schemeClr val="lt1"/>
            </a:solidFill>
            <a:prstDash val="solid"/>
            <a:round/>
            <a:headEnd len="sm" w="sm" type="none"/>
            <a:tailEnd len="sm" w="sm" type="none"/>
          </a:ln>
        </p:spPr>
      </p:cxnSp>
      <p:grpSp>
        <p:nvGrpSpPr>
          <p:cNvPr id="142" name="Google Shape;142;p1"/>
          <p:cNvGrpSpPr/>
          <p:nvPr/>
        </p:nvGrpSpPr>
        <p:grpSpPr>
          <a:xfrm>
            <a:off x="6703146" y="1143744"/>
            <a:ext cx="721075" cy="365856"/>
            <a:chOff x="762000" y="2343575"/>
            <a:chExt cx="789700" cy="400675"/>
          </a:xfrm>
        </p:grpSpPr>
        <p:grpSp>
          <p:nvGrpSpPr>
            <p:cNvPr id="143" name="Google Shape;143;p1"/>
            <p:cNvGrpSpPr/>
            <p:nvPr/>
          </p:nvGrpSpPr>
          <p:grpSpPr>
            <a:xfrm>
              <a:off x="762000" y="2343575"/>
              <a:ext cx="507225" cy="400675"/>
              <a:chOff x="762000" y="2343575"/>
              <a:chExt cx="507225" cy="400675"/>
            </a:xfrm>
          </p:grpSpPr>
          <p:sp>
            <p:nvSpPr>
              <p:cNvPr id="144" name="Google Shape;144;p1"/>
              <p:cNvSpPr/>
              <p:nvPr/>
            </p:nvSpPr>
            <p:spPr>
              <a:xfrm>
                <a:off x="1216500" y="2469175"/>
                <a:ext cx="52725" cy="133675"/>
              </a:xfrm>
              <a:custGeom>
                <a:rect b="b" l="l" r="r" t="t"/>
                <a:pathLst>
                  <a:path extrusionOk="0" h="5347" w="2109">
                    <a:moveTo>
                      <a:pt x="13" y="1"/>
                    </a:moveTo>
                    <a:lnTo>
                      <a:pt x="1" y="5335"/>
                    </a:lnTo>
                    <a:lnTo>
                      <a:pt x="2084" y="5347"/>
                    </a:lnTo>
                    <a:lnTo>
                      <a:pt x="210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 name="Google Shape;145;p1"/>
              <p:cNvGrpSpPr/>
              <p:nvPr/>
            </p:nvGrpSpPr>
            <p:grpSpPr>
              <a:xfrm>
                <a:off x="762000" y="2343575"/>
                <a:ext cx="507225" cy="400675"/>
                <a:chOff x="762000" y="2343575"/>
                <a:chExt cx="507225" cy="400675"/>
              </a:xfrm>
            </p:grpSpPr>
            <p:sp>
              <p:nvSpPr>
                <p:cNvPr id="146" name="Google Shape;146;p1"/>
                <p:cNvSpPr/>
                <p:nvPr/>
              </p:nvSpPr>
              <p:spPr>
                <a:xfrm>
                  <a:off x="762000" y="2610575"/>
                  <a:ext cx="91100" cy="132775"/>
                </a:xfrm>
                <a:custGeom>
                  <a:rect b="b" l="l" r="r" t="t"/>
                  <a:pathLst>
                    <a:path extrusionOk="0" h="5311" w="3644">
                      <a:moveTo>
                        <a:pt x="12" y="0"/>
                      </a:moveTo>
                      <a:lnTo>
                        <a:pt x="0" y="2524"/>
                      </a:lnTo>
                      <a:cubicBezTo>
                        <a:pt x="0" y="4048"/>
                        <a:pt x="1238" y="5299"/>
                        <a:pt x="2774" y="5310"/>
                      </a:cubicBezTo>
                      <a:lnTo>
                        <a:pt x="3631" y="5310"/>
                      </a:lnTo>
                      <a:lnTo>
                        <a:pt x="3643" y="1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762875" y="2343575"/>
                  <a:ext cx="91125" cy="114925"/>
                </a:xfrm>
                <a:custGeom>
                  <a:rect b="b" l="l" r="r" t="t"/>
                  <a:pathLst>
                    <a:path extrusionOk="0" h="4597" w="3645">
                      <a:moveTo>
                        <a:pt x="2753" y="0"/>
                      </a:moveTo>
                      <a:cubicBezTo>
                        <a:pt x="1227" y="0"/>
                        <a:pt x="1" y="1246"/>
                        <a:pt x="1" y="2763"/>
                      </a:cubicBezTo>
                      <a:lnTo>
                        <a:pt x="1" y="4596"/>
                      </a:lnTo>
                      <a:lnTo>
                        <a:pt x="3632" y="4596"/>
                      </a:lnTo>
                      <a:lnTo>
                        <a:pt x="3644" y="0"/>
                      </a:lnTo>
                      <a:lnTo>
                        <a:pt x="2775" y="0"/>
                      </a:lnTo>
                      <a:cubicBezTo>
                        <a:pt x="2768" y="0"/>
                        <a:pt x="2760" y="0"/>
                        <a:pt x="27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862600" y="2468000"/>
                  <a:ext cx="85150" cy="133675"/>
                </a:xfrm>
                <a:custGeom>
                  <a:rect b="b" l="l" r="r" t="t"/>
                  <a:pathLst>
                    <a:path extrusionOk="0" h="5347" w="3406">
                      <a:moveTo>
                        <a:pt x="12" y="0"/>
                      </a:moveTo>
                      <a:lnTo>
                        <a:pt x="0" y="5334"/>
                      </a:lnTo>
                      <a:lnTo>
                        <a:pt x="2632" y="5346"/>
                      </a:lnTo>
                      <a:cubicBezTo>
                        <a:pt x="2620" y="5215"/>
                        <a:pt x="2608" y="5096"/>
                        <a:pt x="2596" y="4965"/>
                      </a:cubicBezTo>
                      <a:cubicBezTo>
                        <a:pt x="2608" y="4179"/>
                        <a:pt x="2882" y="3405"/>
                        <a:pt x="3406" y="2810"/>
                      </a:cubicBezTo>
                      <a:cubicBezTo>
                        <a:pt x="2894" y="2203"/>
                        <a:pt x="2608" y="1429"/>
                        <a:pt x="2608" y="643"/>
                      </a:cubicBezTo>
                      <a:cubicBezTo>
                        <a:pt x="2620" y="429"/>
                        <a:pt x="2632" y="215"/>
                        <a:pt x="2679" y="12"/>
                      </a:cubicBez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762275" y="2467700"/>
                  <a:ext cx="91125" cy="133675"/>
                </a:xfrm>
                <a:custGeom>
                  <a:rect b="b" l="l" r="r" t="t"/>
                  <a:pathLst>
                    <a:path extrusionOk="0" h="5347" w="3645">
                      <a:moveTo>
                        <a:pt x="13" y="0"/>
                      </a:moveTo>
                      <a:lnTo>
                        <a:pt x="1" y="5334"/>
                      </a:lnTo>
                      <a:lnTo>
                        <a:pt x="3632" y="5346"/>
                      </a:lnTo>
                      <a:lnTo>
                        <a:pt x="3644" y="12"/>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1020950" y="2344175"/>
                  <a:ext cx="148850" cy="115500"/>
                </a:xfrm>
                <a:custGeom>
                  <a:rect b="b" l="l" r="r" t="t"/>
                  <a:pathLst>
                    <a:path extrusionOk="0" h="4620" w="5954">
                      <a:moveTo>
                        <a:pt x="0" y="0"/>
                      </a:moveTo>
                      <a:lnTo>
                        <a:pt x="0" y="2250"/>
                      </a:lnTo>
                      <a:cubicBezTo>
                        <a:pt x="1346" y="2381"/>
                        <a:pt x="2489" y="3310"/>
                        <a:pt x="2894" y="4608"/>
                      </a:cubicBezTo>
                      <a:lnTo>
                        <a:pt x="5942" y="4620"/>
                      </a:lnTo>
                      <a:lnTo>
                        <a:pt x="5954" y="1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862900" y="2343575"/>
                  <a:ext cx="148550" cy="115225"/>
                </a:xfrm>
                <a:custGeom>
                  <a:rect b="b" l="l" r="r" t="t"/>
                  <a:pathLst>
                    <a:path extrusionOk="0" h="4609" w="5942">
                      <a:moveTo>
                        <a:pt x="12" y="0"/>
                      </a:moveTo>
                      <a:lnTo>
                        <a:pt x="0" y="4608"/>
                      </a:lnTo>
                      <a:lnTo>
                        <a:pt x="2774" y="4608"/>
                      </a:lnTo>
                      <a:cubicBezTo>
                        <a:pt x="3203" y="3227"/>
                        <a:pt x="4489" y="2274"/>
                        <a:pt x="5941" y="2251"/>
                      </a:cubicBezTo>
                      <a:lnTo>
                        <a:pt x="5941" y="1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1077500" y="2468875"/>
                  <a:ext cx="130100" cy="133675"/>
                </a:xfrm>
                <a:custGeom>
                  <a:rect b="b" l="l" r="r" t="t"/>
                  <a:pathLst>
                    <a:path extrusionOk="0" h="5347" w="5204">
                      <a:moveTo>
                        <a:pt x="739" y="1"/>
                      </a:moveTo>
                      <a:lnTo>
                        <a:pt x="739" y="1"/>
                      </a:lnTo>
                      <a:cubicBezTo>
                        <a:pt x="775" y="203"/>
                        <a:pt x="798" y="418"/>
                        <a:pt x="798" y="632"/>
                      </a:cubicBezTo>
                      <a:cubicBezTo>
                        <a:pt x="798" y="1418"/>
                        <a:pt x="513" y="2180"/>
                        <a:pt x="1" y="2787"/>
                      </a:cubicBezTo>
                      <a:cubicBezTo>
                        <a:pt x="501" y="3394"/>
                        <a:pt x="786" y="4168"/>
                        <a:pt x="786" y="4954"/>
                      </a:cubicBezTo>
                      <a:cubicBezTo>
                        <a:pt x="775" y="5085"/>
                        <a:pt x="763" y="5204"/>
                        <a:pt x="739" y="5335"/>
                      </a:cubicBezTo>
                      <a:lnTo>
                        <a:pt x="5180" y="5347"/>
                      </a:lnTo>
                      <a:lnTo>
                        <a:pt x="5204" y="13"/>
                      </a:lnTo>
                      <a:lnTo>
                        <a:pt x="73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1178100" y="2611750"/>
                  <a:ext cx="90825" cy="132500"/>
                </a:xfrm>
                <a:custGeom>
                  <a:rect b="b" l="l" r="r" t="t"/>
                  <a:pathLst>
                    <a:path extrusionOk="0" h="5300" w="3633">
                      <a:moveTo>
                        <a:pt x="13" y="1"/>
                      </a:moveTo>
                      <a:lnTo>
                        <a:pt x="1" y="5299"/>
                      </a:lnTo>
                      <a:lnTo>
                        <a:pt x="834" y="5299"/>
                      </a:lnTo>
                      <a:cubicBezTo>
                        <a:pt x="2370" y="5299"/>
                        <a:pt x="3609" y="4061"/>
                        <a:pt x="3620" y="2525"/>
                      </a:cubicBezTo>
                      <a:lnTo>
                        <a:pt x="3632" y="13"/>
                      </a:ln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862000" y="2611175"/>
                  <a:ext cx="148550" cy="132775"/>
                </a:xfrm>
                <a:custGeom>
                  <a:rect b="b" l="l" r="r" t="t"/>
                  <a:pathLst>
                    <a:path extrusionOk="0" h="5311" w="5942">
                      <a:moveTo>
                        <a:pt x="24" y="0"/>
                      </a:moveTo>
                      <a:lnTo>
                        <a:pt x="1" y="5286"/>
                      </a:lnTo>
                      <a:lnTo>
                        <a:pt x="5930" y="5310"/>
                      </a:lnTo>
                      <a:lnTo>
                        <a:pt x="5942" y="2643"/>
                      </a:lnTo>
                      <a:cubicBezTo>
                        <a:pt x="4382" y="2608"/>
                        <a:pt x="3049" y="1512"/>
                        <a:pt x="27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1179000" y="2344775"/>
                  <a:ext cx="90225" cy="115200"/>
                </a:xfrm>
                <a:custGeom>
                  <a:rect b="b" l="l" r="r" t="t"/>
                  <a:pathLst>
                    <a:path extrusionOk="0" h="4608" w="3609">
                      <a:moveTo>
                        <a:pt x="13" y="0"/>
                      </a:moveTo>
                      <a:lnTo>
                        <a:pt x="1" y="4596"/>
                      </a:lnTo>
                      <a:lnTo>
                        <a:pt x="3608" y="4608"/>
                      </a:lnTo>
                      <a:lnTo>
                        <a:pt x="3608" y="2786"/>
                      </a:lnTo>
                      <a:cubicBezTo>
                        <a:pt x="3608" y="1250"/>
                        <a:pt x="2370" y="0"/>
                        <a:pt x="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1019750" y="2611475"/>
                  <a:ext cx="149150" cy="132775"/>
                </a:xfrm>
                <a:custGeom>
                  <a:rect b="b" l="l" r="r" t="t"/>
                  <a:pathLst>
                    <a:path extrusionOk="0" h="5311" w="5966">
                      <a:moveTo>
                        <a:pt x="2989" y="0"/>
                      </a:moveTo>
                      <a:cubicBezTo>
                        <a:pt x="2656" y="1417"/>
                        <a:pt x="1453" y="2465"/>
                        <a:pt x="13" y="2596"/>
                      </a:cubicBezTo>
                      <a:lnTo>
                        <a:pt x="1" y="5298"/>
                      </a:lnTo>
                      <a:lnTo>
                        <a:pt x="5954" y="5310"/>
                      </a:lnTo>
                      <a:lnTo>
                        <a:pt x="5966" y="12"/>
                      </a:lnTo>
                      <a:lnTo>
                        <a:pt x="29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912600" y="2408450"/>
                  <a:ext cx="200050" cy="259500"/>
                </a:xfrm>
                <a:custGeom>
                  <a:rect b="b" l="l" r="r" t="t"/>
                  <a:pathLst>
                    <a:path extrusionOk="0" h="10380" w="8002">
                      <a:moveTo>
                        <a:pt x="4013" y="1"/>
                      </a:moveTo>
                      <a:cubicBezTo>
                        <a:pt x="1382" y="1"/>
                        <a:pt x="1" y="3132"/>
                        <a:pt x="1787" y="5061"/>
                      </a:cubicBezTo>
                      <a:lnTo>
                        <a:pt x="1906" y="5192"/>
                      </a:lnTo>
                      <a:lnTo>
                        <a:pt x="1787" y="5323"/>
                      </a:lnTo>
                      <a:cubicBezTo>
                        <a:pt x="346" y="6871"/>
                        <a:pt x="917" y="9383"/>
                        <a:pt x="2882" y="10169"/>
                      </a:cubicBezTo>
                      <a:cubicBezTo>
                        <a:pt x="3249" y="10313"/>
                        <a:pt x="3622" y="10380"/>
                        <a:pt x="3986" y="10380"/>
                      </a:cubicBezTo>
                      <a:cubicBezTo>
                        <a:pt x="5577" y="10380"/>
                        <a:pt x="6992" y="9096"/>
                        <a:pt x="7001" y="7371"/>
                      </a:cubicBezTo>
                      <a:cubicBezTo>
                        <a:pt x="7001" y="6609"/>
                        <a:pt x="6716" y="5883"/>
                        <a:pt x="6204" y="5335"/>
                      </a:cubicBezTo>
                      <a:lnTo>
                        <a:pt x="6085" y="5204"/>
                      </a:lnTo>
                      <a:lnTo>
                        <a:pt x="6204" y="5073"/>
                      </a:lnTo>
                      <a:cubicBezTo>
                        <a:pt x="8002" y="3156"/>
                        <a:pt x="6644" y="13"/>
                        <a:pt x="40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8" name="Google Shape;158;p1"/>
            <p:cNvSpPr/>
            <p:nvPr/>
          </p:nvSpPr>
          <p:spPr>
            <a:xfrm>
              <a:off x="1358575" y="2411475"/>
              <a:ext cx="193125" cy="289300"/>
            </a:xfrm>
            <a:custGeom>
              <a:rect b="b" l="l" r="r" t="t"/>
              <a:pathLst>
                <a:path extrusionOk="0" h="11572" w="7725">
                  <a:moveTo>
                    <a:pt x="831" y="2571"/>
                  </a:moveTo>
                  <a:cubicBezTo>
                    <a:pt x="388" y="2571"/>
                    <a:pt x="58" y="3180"/>
                    <a:pt x="509" y="3535"/>
                  </a:cubicBezTo>
                  <a:cubicBezTo>
                    <a:pt x="1843" y="4642"/>
                    <a:pt x="1843" y="6690"/>
                    <a:pt x="497" y="7798"/>
                  </a:cubicBezTo>
                  <a:cubicBezTo>
                    <a:pt x="0" y="8132"/>
                    <a:pt x="332" y="8773"/>
                    <a:pt x="784" y="8773"/>
                  </a:cubicBezTo>
                  <a:cubicBezTo>
                    <a:pt x="895" y="8773"/>
                    <a:pt x="1013" y="8735"/>
                    <a:pt x="1128" y="8643"/>
                  </a:cubicBezTo>
                  <a:cubicBezTo>
                    <a:pt x="3033" y="7131"/>
                    <a:pt x="3057" y="4226"/>
                    <a:pt x="1164" y="2690"/>
                  </a:cubicBezTo>
                  <a:cubicBezTo>
                    <a:pt x="1053" y="2606"/>
                    <a:pt x="939" y="2571"/>
                    <a:pt x="831" y="2571"/>
                  </a:cubicBezTo>
                  <a:close/>
                  <a:moveTo>
                    <a:pt x="2861" y="1290"/>
                  </a:moveTo>
                  <a:cubicBezTo>
                    <a:pt x="2422" y="1290"/>
                    <a:pt x="2086" y="1885"/>
                    <a:pt x="2533" y="2237"/>
                  </a:cubicBezTo>
                  <a:cubicBezTo>
                    <a:pt x="3509" y="3023"/>
                    <a:pt x="4081" y="4309"/>
                    <a:pt x="4081" y="5678"/>
                  </a:cubicBezTo>
                  <a:cubicBezTo>
                    <a:pt x="4081" y="7119"/>
                    <a:pt x="3438" y="8429"/>
                    <a:pt x="2366" y="9203"/>
                  </a:cubicBezTo>
                  <a:cubicBezTo>
                    <a:pt x="1950" y="9500"/>
                    <a:pt x="2164" y="10155"/>
                    <a:pt x="2676" y="10167"/>
                  </a:cubicBezTo>
                  <a:cubicBezTo>
                    <a:pt x="2783" y="10167"/>
                    <a:pt x="2890" y="10131"/>
                    <a:pt x="2986" y="10060"/>
                  </a:cubicBezTo>
                  <a:cubicBezTo>
                    <a:pt x="4331" y="9095"/>
                    <a:pt x="5141" y="7464"/>
                    <a:pt x="5141" y="5678"/>
                  </a:cubicBezTo>
                  <a:cubicBezTo>
                    <a:pt x="5153" y="4000"/>
                    <a:pt x="4414" y="2404"/>
                    <a:pt x="3200" y="1416"/>
                  </a:cubicBezTo>
                  <a:cubicBezTo>
                    <a:pt x="3088" y="1327"/>
                    <a:pt x="2971" y="1290"/>
                    <a:pt x="2861" y="1290"/>
                  </a:cubicBezTo>
                  <a:close/>
                  <a:moveTo>
                    <a:pt x="4882" y="1"/>
                  </a:moveTo>
                  <a:cubicBezTo>
                    <a:pt x="4443" y="1"/>
                    <a:pt x="4105" y="605"/>
                    <a:pt x="4557" y="963"/>
                  </a:cubicBezTo>
                  <a:cubicBezTo>
                    <a:pt x="5879" y="2047"/>
                    <a:pt x="6653" y="3821"/>
                    <a:pt x="6653" y="5678"/>
                  </a:cubicBezTo>
                  <a:cubicBezTo>
                    <a:pt x="6653" y="7702"/>
                    <a:pt x="5748" y="9536"/>
                    <a:pt x="4236" y="10607"/>
                  </a:cubicBezTo>
                  <a:cubicBezTo>
                    <a:pt x="3819" y="10905"/>
                    <a:pt x="4021" y="11572"/>
                    <a:pt x="4545" y="11572"/>
                  </a:cubicBezTo>
                  <a:cubicBezTo>
                    <a:pt x="4652" y="11572"/>
                    <a:pt x="4760" y="11536"/>
                    <a:pt x="4855" y="11465"/>
                  </a:cubicBezTo>
                  <a:cubicBezTo>
                    <a:pt x="6641" y="10215"/>
                    <a:pt x="7724" y="8048"/>
                    <a:pt x="7724" y="5678"/>
                  </a:cubicBezTo>
                  <a:cubicBezTo>
                    <a:pt x="7724" y="3511"/>
                    <a:pt x="6796" y="1440"/>
                    <a:pt x="5236" y="142"/>
                  </a:cubicBezTo>
                  <a:cubicBezTo>
                    <a:pt x="5119" y="43"/>
                    <a:pt x="4997" y="1"/>
                    <a:pt x="48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1"/>
          <p:cNvSpPr txBox="1"/>
          <p:nvPr>
            <p:ph idx="1" type="subTitle"/>
          </p:nvPr>
        </p:nvSpPr>
        <p:spPr>
          <a:xfrm>
            <a:off x="1820046" y="3748856"/>
            <a:ext cx="2643600" cy="4581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solidFill>
                  <a:schemeClr val="accent6"/>
                </a:solidFill>
                <a:latin typeface="League Spartan"/>
                <a:ea typeface="League Spartan"/>
                <a:cs typeface="League Spartan"/>
                <a:sym typeface="League Spartan"/>
              </a:rPr>
              <a:t>TS. PHAN ĐÌNH VẤN</a:t>
            </a:r>
            <a:endParaRPr sz="1800">
              <a:solidFill>
                <a:schemeClr val="accent6"/>
              </a:solidFill>
              <a:latin typeface="League Spartan"/>
              <a:ea typeface="League Spartan"/>
              <a:cs typeface="League Spartan"/>
              <a:sym typeface="League Spartan"/>
            </a:endParaRPr>
          </a:p>
        </p:txBody>
      </p:sp>
      <p:sp>
        <p:nvSpPr>
          <p:cNvPr id="160" name="Google Shape;160;p1"/>
          <p:cNvSpPr txBox="1"/>
          <p:nvPr>
            <p:ph type="ctrTitle"/>
          </p:nvPr>
        </p:nvSpPr>
        <p:spPr>
          <a:xfrm>
            <a:off x="1697335" y="1871093"/>
            <a:ext cx="4620000" cy="16242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5200"/>
              <a:buNone/>
            </a:pPr>
            <a:r>
              <a:rPr lang="en-US" sz="5400">
                <a:solidFill>
                  <a:schemeClr val="accent6"/>
                </a:solidFill>
                <a:latin typeface="League Spartan ExtraBold"/>
                <a:ea typeface="League Spartan ExtraBold"/>
                <a:cs typeface="League Spartan ExtraBold"/>
                <a:sym typeface="League Spartan ExtraBold"/>
              </a:rPr>
              <a:t>KHO VÀ KHAI PHÁ DỮ LIỆU</a:t>
            </a:r>
            <a:endParaRPr sz="5400">
              <a:solidFill>
                <a:schemeClr val="accent6"/>
              </a:solidFill>
              <a:latin typeface="League Spartan ExtraBold"/>
              <a:ea typeface="League Spartan ExtraBold"/>
              <a:cs typeface="League Spartan ExtraBold"/>
              <a:sym typeface="League Spartan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0"/>
          <p:cNvSpPr/>
          <p:nvPr/>
        </p:nvSpPr>
        <p:spPr>
          <a:xfrm>
            <a:off x="2587752" y="1314716"/>
            <a:ext cx="3968496" cy="3299956"/>
          </a:xfrm>
          <a:custGeom>
            <a:rect b="b" l="l" r="r" t="t"/>
            <a:pathLst>
              <a:path extrusionOk="0" h="7142515" w="10010556">
                <a:moveTo>
                  <a:pt x="0" y="0"/>
                </a:moveTo>
                <a:lnTo>
                  <a:pt x="10010556" y="0"/>
                </a:lnTo>
                <a:lnTo>
                  <a:pt x="10010556" y="7142515"/>
                </a:lnTo>
                <a:lnTo>
                  <a:pt x="0" y="7142515"/>
                </a:lnTo>
                <a:lnTo>
                  <a:pt x="0" y="0"/>
                </a:lnTo>
                <a:close/>
              </a:path>
            </a:pathLst>
          </a:custGeom>
          <a:blipFill rotWithShape="1">
            <a:blip r:embed="rId3">
              <a:alphaModFix/>
            </a:blip>
            <a:stretch>
              <a:fillRect b="-8200" l="0" r="-3457"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8" name="Google Shape;248;p10"/>
          <p:cNvSpPr txBox="1"/>
          <p:nvPr/>
        </p:nvSpPr>
        <p:spPr>
          <a:xfrm>
            <a:off x="1332525" y="65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DATA PREPROCESSING</a:t>
            </a:r>
            <a:endParaRPr/>
          </a:p>
        </p:txBody>
      </p:sp>
      <p:sp>
        <p:nvSpPr>
          <p:cNvPr id="249" name="Google Shape;249;p10"/>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1"/>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KNN</a:t>
            </a:r>
            <a:endParaRPr/>
          </a:p>
        </p:txBody>
      </p:sp>
      <p:pic>
        <p:nvPicPr>
          <p:cNvPr id="255" name="Google Shape;255;p11"/>
          <p:cNvPicPr preferRelativeResize="0"/>
          <p:nvPr/>
        </p:nvPicPr>
        <p:blipFill rotWithShape="1">
          <a:blip r:embed="rId3">
            <a:alphaModFix/>
          </a:blip>
          <a:srcRect b="5567" l="1827" r="0" t="9768"/>
          <a:stretch/>
        </p:blipFill>
        <p:spPr>
          <a:xfrm>
            <a:off x="1022451" y="1236186"/>
            <a:ext cx="7099098" cy="3098883"/>
          </a:xfrm>
          <a:prstGeom prst="roundRect">
            <a:avLst>
              <a:gd fmla="val 10407" name="adj"/>
            </a:avLst>
          </a:prstGeom>
          <a:noFill/>
          <a:ln>
            <a:noFill/>
          </a:ln>
          <a:effectLst>
            <a:outerShdw blurRad="76200" rotWithShape="0" algn="tl" dir="7800000" dist="38100">
              <a:srgbClr val="000000">
                <a:alpha val="40000"/>
              </a:srgbClr>
            </a:outerShdw>
          </a:effectLst>
        </p:spPr>
      </p:pic>
      <p:sp>
        <p:nvSpPr>
          <p:cNvPr id="256" name="Google Shape;256;p11"/>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2"/>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KNN</a:t>
            </a:r>
            <a:endParaRPr/>
          </a:p>
        </p:txBody>
      </p:sp>
      <p:pic>
        <p:nvPicPr>
          <p:cNvPr id="262" name="Google Shape;262;p12"/>
          <p:cNvPicPr preferRelativeResize="0"/>
          <p:nvPr/>
        </p:nvPicPr>
        <p:blipFill rotWithShape="1">
          <a:blip r:embed="rId3">
            <a:alphaModFix/>
          </a:blip>
          <a:srcRect b="34700" l="2423" r="82243" t="35598"/>
          <a:stretch/>
        </p:blipFill>
        <p:spPr>
          <a:xfrm>
            <a:off x="1332525" y="1134716"/>
            <a:ext cx="1951725" cy="1913704"/>
          </a:xfrm>
          <a:prstGeom prst="roundRect">
            <a:avLst>
              <a:gd fmla="val 10407" name="adj"/>
            </a:avLst>
          </a:prstGeom>
          <a:noFill/>
          <a:ln>
            <a:noFill/>
          </a:ln>
          <a:effectLst>
            <a:outerShdw blurRad="76200" rotWithShape="0" algn="tl" dir="7800000" dist="38100">
              <a:srgbClr val="000000">
                <a:alpha val="40000"/>
              </a:srgbClr>
            </a:outerShdw>
          </a:effectLst>
        </p:spPr>
      </p:pic>
      <p:pic>
        <p:nvPicPr>
          <p:cNvPr id="263" name="Google Shape;263;p12"/>
          <p:cNvPicPr preferRelativeResize="0"/>
          <p:nvPr/>
        </p:nvPicPr>
        <p:blipFill rotWithShape="1">
          <a:blip r:embed="rId4">
            <a:alphaModFix/>
          </a:blip>
          <a:srcRect b="0" l="0" r="0" t="0"/>
          <a:stretch/>
        </p:blipFill>
        <p:spPr>
          <a:xfrm>
            <a:off x="5449069" y="901338"/>
            <a:ext cx="2868261" cy="3577567"/>
          </a:xfrm>
          <a:prstGeom prst="roundRect">
            <a:avLst>
              <a:gd fmla="val 4620" name="adj"/>
            </a:avLst>
          </a:prstGeom>
          <a:noFill/>
          <a:ln>
            <a:noFill/>
          </a:ln>
          <a:effectLst>
            <a:outerShdw blurRad="76200" rotWithShape="0" algn="tl" dir="7800000" dist="38100">
              <a:srgbClr val="000000">
                <a:alpha val="40000"/>
              </a:srgbClr>
            </a:outerShdw>
          </a:effectLst>
        </p:spPr>
      </p:pic>
      <p:pic>
        <p:nvPicPr>
          <p:cNvPr id="264" name="Google Shape;264;p12"/>
          <p:cNvPicPr preferRelativeResize="0"/>
          <p:nvPr/>
        </p:nvPicPr>
        <p:blipFill rotWithShape="1">
          <a:blip r:embed="rId5">
            <a:alphaModFix/>
          </a:blip>
          <a:srcRect b="0" l="0" r="0" t="0"/>
          <a:stretch/>
        </p:blipFill>
        <p:spPr>
          <a:xfrm flipH="1" rot="6490885">
            <a:off x="3866564" y="2346047"/>
            <a:ext cx="1067831" cy="1134547"/>
          </a:xfrm>
          <a:prstGeom prst="rect">
            <a:avLst/>
          </a:prstGeom>
          <a:noFill/>
          <a:ln>
            <a:noFill/>
          </a:ln>
        </p:spPr>
      </p:pic>
      <p:sp>
        <p:nvSpPr>
          <p:cNvPr id="265" name="Google Shape;265;p12"/>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13"/>
          <p:cNvPicPr preferRelativeResize="0"/>
          <p:nvPr/>
        </p:nvPicPr>
        <p:blipFill rotWithShape="1">
          <a:blip r:embed="rId3">
            <a:alphaModFix/>
          </a:blip>
          <a:srcRect b="10214" l="3261" r="10940" t="6946"/>
          <a:stretch/>
        </p:blipFill>
        <p:spPr>
          <a:xfrm>
            <a:off x="5594400" y="763199"/>
            <a:ext cx="1987199" cy="3796556"/>
          </a:xfrm>
          <a:prstGeom prst="roundRect">
            <a:avLst>
              <a:gd fmla="val 5772" name="adj"/>
            </a:avLst>
          </a:prstGeom>
          <a:noFill/>
          <a:ln>
            <a:noFill/>
          </a:ln>
          <a:effectLst>
            <a:outerShdw blurRad="76200" rotWithShape="0" algn="tl" dir="7800000" dist="38100">
              <a:srgbClr val="000000">
                <a:alpha val="40000"/>
              </a:srgbClr>
            </a:outerShdw>
          </a:effectLst>
        </p:spPr>
      </p:pic>
      <p:pic>
        <p:nvPicPr>
          <p:cNvPr id="271" name="Google Shape;271;p13"/>
          <p:cNvPicPr preferRelativeResize="0"/>
          <p:nvPr/>
        </p:nvPicPr>
        <p:blipFill rotWithShape="1">
          <a:blip r:embed="rId4">
            <a:alphaModFix/>
          </a:blip>
          <a:srcRect b="33125" l="24329" r="51973" t="34023"/>
          <a:stretch/>
        </p:blipFill>
        <p:spPr>
          <a:xfrm>
            <a:off x="1223999" y="1134716"/>
            <a:ext cx="2271808" cy="1594084"/>
          </a:xfrm>
          <a:prstGeom prst="roundRect">
            <a:avLst>
              <a:gd fmla="val 10407" name="adj"/>
            </a:avLst>
          </a:prstGeom>
          <a:noFill/>
          <a:ln>
            <a:noFill/>
          </a:ln>
          <a:effectLst>
            <a:outerShdw blurRad="76200" rotWithShape="0" algn="tl" dir="7800000" dist="38100">
              <a:srgbClr val="000000">
                <a:alpha val="40000"/>
              </a:srgbClr>
            </a:outerShdw>
          </a:effectLst>
        </p:spPr>
      </p:pic>
      <p:sp>
        <p:nvSpPr>
          <p:cNvPr id="272" name="Google Shape;272;p13"/>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KNN</a:t>
            </a:r>
            <a:endParaRPr/>
          </a:p>
        </p:txBody>
      </p:sp>
      <p:pic>
        <p:nvPicPr>
          <p:cNvPr id="273" name="Google Shape;273;p13"/>
          <p:cNvPicPr preferRelativeResize="0"/>
          <p:nvPr/>
        </p:nvPicPr>
        <p:blipFill rotWithShape="1">
          <a:blip r:embed="rId5">
            <a:alphaModFix/>
          </a:blip>
          <a:srcRect b="0" l="0" r="0" t="0"/>
          <a:stretch/>
        </p:blipFill>
        <p:spPr>
          <a:xfrm flipH="1" rot="6490885">
            <a:off x="4011187" y="2332497"/>
            <a:ext cx="1067831" cy="1134547"/>
          </a:xfrm>
          <a:prstGeom prst="rect">
            <a:avLst/>
          </a:prstGeom>
          <a:noFill/>
          <a:ln>
            <a:noFill/>
          </a:ln>
        </p:spPr>
      </p:pic>
      <p:sp>
        <p:nvSpPr>
          <p:cNvPr id="274" name="Google Shape;274;p13"/>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14"/>
          <p:cNvPicPr preferRelativeResize="0"/>
          <p:nvPr/>
        </p:nvPicPr>
        <p:blipFill rotWithShape="1">
          <a:blip r:embed="rId3">
            <a:alphaModFix/>
          </a:blip>
          <a:srcRect b="0" l="0" r="0" t="0"/>
          <a:stretch/>
        </p:blipFill>
        <p:spPr>
          <a:xfrm>
            <a:off x="958265" y="1732316"/>
            <a:ext cx="1766494" cy="2681284"/>
          </a:xfrm>
          <a:prstGeom prst="roundRect">
            <a:avLst>
              <a:gd fmla="val 12168" name="adj"/>
            </a:avLst>
          </a:prstGeom>
          <a:noFill/>
          <a:ln>
            <a:noFill/>
          </a:ln>
          <a:effectLst>
            <a:outerShdw blurRad="76200" rotWithShape="0" algn="tl" dir="7800000" dist="38100">
              <a:srgbClr val="000000">
                <a:alpha val="40000"/>
              </a:srgbClr>
            </a:outerShdw>
          </a:effectLst>
        </p:spPr>
      </p:pic>
      <p:pic>
        <p:nvPicPr>
          <p:cNvPr id="280" name="Google Shape;280;p14"/>
          <p:cNvPicPr preferRelativeResize="0"/>
          <p:nvPr/>
        </p:nvPicPr>
        <p:blipFill rotWithShape="1">
          <a:blip r:embed="rId4">
            <a:alphaModFix/>
          </a:blip>
          <a:srcRect b="0" l="0" r="2134" t="0"/>
          <a:stretch/>
        </p:blipFill>
        <p:spPr>
          <a:xfrm>
            <a:off x="4431268" y="1069916"/>
            <a:ext cx="1821338" cy="2149026"/>
          </a:xfrm>
          <a:prstGeom prst="roundRect">
            <a:avLst>
              <a:gd fmla="val 9947" name="adj"/>
            </a:avLst>
          </a:prstGeom>
          <a:noFill/>
          <a:ln>
            <a:noFill/>
          </a:ln>
          <a:effectLst>
            <a:outerShdw blurRad="76200" rotWithShape="0" algn="tl" dir="7800000" dist="38100">
              <a:srgbClr val="000000">
                <a:alpha val="40000"/>
              </a:srgbClr>
            </a:outerShdw>
          </a:effectLst>
        </p:spPr>
      </p:pic>
      <p:pic>
        <p:nvPicPr>
          <p:cNvPr id="281" name="Google Shape;281;p14"/>
          <p:cNvPicPr preferRelativeResize="0"/>
          <p:nvPr/>
        </p:nvPicPr>
        <p:blipFill rotWithShape="1">
          <a:blip r:embed="rId5">
            <a:alphaModFix/>
          </a:blip>
          <a:srcRect b="4369" l="2177" r="10389" t="6001"/>
          <a:stretch/>
        </p:blipFill>
        <p:spPr>
          <a:xfrm>
            <a:off x="6364396" y="2303742"/>
            <a:ext cx="1821339" cy="2215358"/>
          </a:xfrm>
          <a:prstGeom prst="roundRect">
            <a:avLst>
              <a:gd fmla="val 7970" name="adj"/>
            </a:avLst>
          </a:prstGeom>
          <a:noFill/>
          <a:ln>
            <a:noFill/>
          </a:ln>
          <a:effectLst>
            <a:outerShdw blurRad="76200" rotWithShape="0" algn="tl" dir="7800000" dist="38100">
              <a:srgbClr val="000000">
                <a:alpha val="40000"/>
              </a:srgbClr>
            </a:outerShdw>
          </a:effectLst>
        </p:spPr>
      </p:pic>
      <p:sp>
        <p:nvSpPr>
          <p:cNvPr id="282" name="Google Shape;282;p14"/>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KNN</a:t>
            </a:r>
            <a:endParaRPr/>
          </a:p>
        </p:txBody>
      </p:sp>
      <p:sp>
        <p:nvSpPr>
          <p:cNvPr id="283" name="Google Shape;283;p14"/>
          <p:cNvSpPr/>
          <p:nvPr/>
        </p:nvSpPr>
        <p:spPr>
          <a:xfrm>
            <a:off x="1387912" y="1944000"/>
            <a:ext cx="907200" cy="921600"/>
          </a:xfrm>
          <a:prstGeom prst="ellipse">
            <a:avLst/>
          </a:prstGeom>
          <a:noFill/>
          <a:ln cap="flat" cmpd="sng" w="25400">
            <a:solidFill>
              <a:srgbClr val="DE28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84" name="Google Shape;284;p14"/>
          <p:cNvCxnSpPr/>
          <p:nvPr/>
        </p:nvCxnSpPr>
        <p:spPr>
          <a:xfrm flipH="1" rot="10800000">
            <a:off x="2295112" y="1944000"/>
            <a:ext cx="2363288" cy="460800"/>
          </a:xfrm>
          <a:prstGeom prst="straightConnector1">
            <a:avLst/>
          </a:prstGeom>
          <a:noFill/>
          <a:ln cap="flat" cmpd="sng" w="12700">
            <a:solidFill>
              <a:srgbClr val="DE2854"/>
            </a:solidFill>
            <a:prstDash val="solid"/>
            <a:round/>
            <a:headEnd len="sm" w="sm" type="none"/>
            <a:tailEnd len="med" w="med" type="triangle"/>
          </a:ln>
        </p:spPr>
      </p:cxnSp>
      <p:sp>
        <p:nvSpPr>
          <p:cNvPr id="285" name="Google Shape;285;p14"/>
          <p:cNvSpPr/>
          <p:nvPr/>
        </p:nvSpPr>
        <p:spPr>
          <a:xfrm>
            <a:off x="1387912" y="3243600"/>
            <a:ext cx="907200" cy="921600"/>
          </a:xfrm>
          <a:prstGeom prst="ellipse">
            <a:avLst/>
          </a:prstGeom>
          <a:noFill/>
          <a:ln cap="flat" cmpd="sng" w="25400">
            <a:solidFill>
              <a:srgbClr val="DE28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86" name="Google Shape;286;p14"/>
          <p:cNvCxnSpPr/>
          <p:nvPr/>
        </p:nvCxnSpPr>
        <p:spPr>
          <a:xfrm flipH="1" rot="10800000">
            <a:off x="2295112" y="3463200"/>
            <a:ext cx="4364888" cy="241200"/>
          </a:xfrm>
          <a:prstGeom prst="straightConnector1">
            <a:avLst/>
          </a:prstGeom>
          <a:noFill/>
          <a:ln cap="flat" cmpd="sng" w="12700">
            <a:solidFill>
              <a:srgbClr val="DE2854"/>
            </a:solidFill>
            <a:prstDash val="solid"/>
            <a:round/>
            <a:headEnd len="sm" w="sm" type="none"/>
            <a:tailEnd len="med" w="med" type="triangle"/>
          </a:ln>
        </p:spPr>
      </p:cxnSp>
      <p:sp>
        <p:nvSpPr>
          <p:cNvPr id="287" name="Google Shape;287;p14"/>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KNN</a:t>
            </a:r>
            <a:endParaRPr/>
          </a:p>
        </p:txBody>
      </p:sp>
      <p:pic>
        <p:nvPicPr>
          <p:cNvPr id="293" name="Google Shape;293;p15"/>
          <p:cNvPicPr preferRelativeResize="0"/>
          <p:nvPr/>
        </p:nvPicPr>
        <p:blipFill rotWithShape="1">
          <a:blip r:embed="rId3">
            <a:alphaModFix/>
          </a:blip>
          <a:srcRect b="0" l="787" r="0" t="3125"/>
          <a:stretch/>
        </p:blipFill>
        <p:spPr>
          <a:xfrm>
            <a:off x="1083735" y="1473116"/>
            <a:ext cx="6976529" cy="2519620"/>
          </a:xfrm>
          <a:prstGeom prst="roundRect">
            <a:avLst>
              <a:gd fmla="val 6558"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ID3</a:t>
            </a:r>
            <a:endParaRPr/>
          </a:p>
        </p:txBody>
      </p:sp>
      <p:pic>
        <p:nvPicPr>
          <p:cNvPr id="299" name="Google Shape;299;p16"/>
          <p:cNvPicPr preferRelativeResize="0"/>
          <p:nvPr/>
        </p:nvPicPr>
        <p:blipFill rotWithShape="1">
          <a:blip r:embed="rId3">
            <a:alphaModFix/>
          </a:blip>
          <a:srcRect b="5734" l="0" r="770" t="2633"/>
          <a:stretch/>
        </p:blipFill>
        <p:spPr>
          <a:xfrm>
            <a:off x="730800" y="1376720"/>
            <a:ext cx="7682400" cy="2950480"/>
          </a:xfrm>
          <a:prstGeom prst="roundRect">
            <a:avLst>
              <a:gd fmla="val 11295" name="adj"/>
            </a:avLst>
          </a:prstGeom>
          <a:noFill/>
          <a:ln>
            <a:noFill/>
          </a:ln>
          <a:effectLst>
            <a:outerShdw blurRad="76200" rotWithShape="0" algn="tl" dir="7800000" dist="38100">
              <a:srgbClr val="000000">
                <a:alpha val="40000"/>
              </a:srgbClr>
            </a:outerShdw>
          </a:effectLst>
        </p:spPr>
      </p:pic>
      <p:sp>
        <p:nvSpPr>
          <p:cNvPr id="300" name="Google Shape;300;p16"/>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ID3</a:t>
            </a:r>
            <a:endParaRPr/>
          </a:p>
        </p:txBody>
      </p:sp>
      <p:pic>
        <p:nvPicPr>
          <p:cNvPr id="306" name="Google Shape;306;p17"/>
          <p:cNvPicPr preferRelativeResize="0"/>
          <p:nvPr/>
        </p:nvPicPr>
        <p:blipFill rotWithShape="1">
          <a:blip r:embed="rId3">
            <a:alphaModFix/>
          </a:blip>
          <a:srcRect b="39890" l="0" r="86712" t="26514"/>
          <a:stretch/>
        </p:blipFill>
        <p:spPr>
          <a:xfrm>
            <a:off x="943201" y="1134715"/>
            <a:ext cx="1604350" cy="1687047"/>
          </a:xfrm>
          <a:prstGeom prst="roundRect">
            <a:avLst>
              <a:gd fmla="val 14297" name="adj"/>
            </a:avLst>
          </a:prstGeom>
          <a:noFill/>
          <a:ln>
            <a:noFill/>
          </a:ln>
          <a:effectLst>
            <a:outerShdw blurRad="76200" rotWithShape="0" algn="tl" dir="7800000" dist="38100">
              <a:srgbClr val="000000">
                <a:alpha val="40000"/>
              </a:srgbClr>
            </a:outerShdw>
          </a:effectLst>
        </p:spPr>
      </p:pic>
      <p:pic>
        <p:nvPicPr>
          <p:cNvPr id="307" name="Google Shape;307;p17"/>
          <p:cNvPicPr preferRelativeResize="0"/>
          <p:nvPr/>
        </p:nvPicPr>
        <p:blipFill rotWithShape="1">
          <a:blip r:embed="rId4">
            <a:alphaModFix/>
          </a:blip>
          <a:srcRect b="2510" l="1090" r="2087" t="3361"/>
          <a:stretch/>
        </p:blipFill>
        <p:spPr>
          <a:xfrm>
            <a:off x="4276800" y="1134716"/>
            <a:ext cx="3700800" cy="3663301"/>
          </a:xfrm>
          <a:prstGeom prst="roundRect">
            <a:avLst>
              <a:gd fmla="val 5406" name="adj"/>
            </a:avLst>
          </a:prstGeom>
          <a:noFill/>
          <a:ln>
            <a:noFill/>
          </a:ln>
          <a:effectLst>
            <a:outerShdw blurRad="76200" rotWithShape="0" algn="tl" dir="7800000" dist="38100">
              <a:srgbClr val="000000">
                <a:alpha val="40000"/>
              </a:srgbClr>
            </a:outerShdw>
          </a:effectLst>
        </p:spPr>
      </p:pic>
      <p:pic>
        <p:nvPicPr>
          <p:cNvPr id="308" name="Google Shape;308;p17"/>
          <p:cNvPicPr preferRelativeResize="0"/>
          <p:nvPr/>
        </p:nvPicPr>
        <p:blipFill rotWithShape="1">
          <a:blip r:embed="rId5">
            <a:alphaModFix/>
          </a:blip>
          <a:srcRect b="0" l="0" r="0" t="0"/>
          <a:stretch/>
        </p:blipFill>
        <p:spPr>
          <a:xfrm flipH="1" rot="6490885">
            <a:off x="2878259" y="2004477"/>
            <a:ext cx="1067831" cy="1134547"/>
          </a:xfrm>
          <a:prstGeom prst="rect">
            <a:avLst/>
          </a:prstGeom>
          <a:noFill/>
          <a:ln>
            <a:noFill/>
          </a:ln>
        </p:spPr>
      </p:pic>
      <p:sp>
        <p:nvSpPr>
          <p:cNvPr id="309" name="Google Shape;309;p17"/>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ID3</a:t>
            </a:r>
            <a:endParaRPr/>
          </a:p>
        </p:txBody>
      </p:sp>
      <p:pic>
        <p:nvPicPr>
          <p:cNvPr id="315" name="Google Shape;315;p18"/>
          <p:cNvPicPr preferRelativeResize="0"/>
          <p:nvPr/>
        </p:nvPicPr>
        <p:blipFill rotWithShape="1">
          <a:blip r:embed="rId3">
            <a:alphaModFix/>
          </a:blip>
          <a:srcRect b="0" l="0" r="0" t="0"/>
          <a:stretch/>
        </p:blipFill>
        <p:spPr>
          <a:xfrm>
            <a:off x="986400" y="1134716"/>
            <a:ext cx="2247886" cy="2227040"/>
          </a:xfrm>
          <a:prstGeom prst="roundRect">
            <a:avLst>
              <a:gd fmla="val 7397" name="adj"/>
            </a:avLst>
          </a:prstGeom>
          <a:noFill/>
          <a:ln>
            <a:noFill/>
          </a:ln>
          <a:effectLst>
            <a:outerShdw blurRad="76200" rotWithShape="0" algn="tl" dir="7800000" dist="38100">
              <a:srgbClr val="000000">
                <a:alpha val="40000"/>
              </a:srgbClr>
            </a:outerShdw>
          </a:effectLst>
        </p:spPr>
      </p:pic>
      <p:pic>
        <p:nvPicPr>
          <p:cNvPr id="316" name="Google Shape;316;p18"/>
          <p:cNvPicPr preferRelativeResize="0"/>
          <p:nvPr/>
        </p:nvPicPr>
        <p:blipFill rotWithShape="1">
          <a:blip r:embed="rId4">
            <a:alphaModFix/>
          </a:blip>
          <a:srcRect b="0" l="0" r="0" t="0"/>
          <a:stretch/>
        </p:blipFill>
        <p:spPr>
          <a:xfrm>
            <a:off x="5623672" y="592082"/>
            <a:ext cx="1948573" cy="3959335"/>
          </a:xfrm>
          <a:prstGeom prst="roundRect">
            <a:avLst>
              <a:gd fmla="val 5859" name="adj"/>
            </a:avLst>
          </a:prstGeom>
          <a:noFill/>
          <a:ln>
            <a:noFill/>
          </a:ln>
          <a:effectLst>
            <a:outerShdw blurRad="76200" rotWithShape="0" algn="tl" dir="7800000" dist="38100">
              <a:srgbClr val="000000">
                <a:alpha val="40000"/>
              </a:srgbClr>
            </a:outerShdw>
          </a:effectLst>
        </p:spPr>
      </p:pic>
      <p:pic>
        <p:nvPicPr>
          <p:cNvPr id="317" name="Google Shape;317;p18"/>
          <p:cNvPicPr preferRelativeResize="0"/>
          <p:nvPr/>
        </p:nvPicPr>
        <p:blipFill rotWithShape="1">
          <a:blip r:embed="rId5">
            <a:alphaModFix/>
          </a:blip>
          <a:srcRect b="0" l="0" r="0" t="0"/>
          <a:stretch/>
        </p:blipFill>
        <p:spPr>
          <a:xfrm flipH="1" rot="6490885">
            <a:off x="3895063" y="2365226"/>
            <a:ext cx="1067831" cy="1134547"/>
          </a:xfrm>
          <a:prstGeom prst="rect">
            <a:avLst/>
          </a:prstGeom>
          <a:noFill/>
          <a:ln>
            <a:noFill/>
          </a:ln>
        </p:spPr>
      </p:pic>
      <p:sp>
        <p:nvSpPr>
          <p:cNvPr id="318" name="Google Shape;318;p18"/>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ID3</a:t>
            </a:r>
            <a:endParaRPr/>
          </a:p>
        </p:txBody>
      </p:sp>
      <p:sp>
        <p:nvSpPr>
          <p:cNvPr id="324" name="Google Shape;324;p19"/>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pic>
        <p:nvPicPr>
          <p:cNvPr id="325" name="Google Shape;325;p19"/>
          <p:cNvPicPr preferRelativeResize="0"/>
          <p:nvPr/>
        </p:nvPicPr>
        <p:blipFill rotWithShape="1">
          <a:blip r:embed="rId3">
            <a:alphaModFix/>
          </a:blip>
          <a:srcRect b="0" l="0" r="0" t="0"/>
          <a:stretch/>
        </p:blipFill>
        <p:spPr>
          <a:xfrm>
            <a:off x="614854" y="1481959"/>
            <a:ext cx="7906408" cy="2725439"/>
          </a:xfrm>
          <a:prstGeom prst="roundRect">
            <a:avLst>
              <a:gd fmla="val 12329"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
          <p:cNvSpPr txBox="1"/>
          <p:nvPr>
            <p:ph idx="1" type="subTitle"/>
          </p:nvPr>
        </p:nvSpPr>
        <p:spPr>
          <a:xfrm>
            <a:off x="480436" y="1375264"/>
            <a:ext cx="4258789" cy="2392972"/>
          </a:xfrm>
          <a:prstGeom prst="rect">
            <a:avLst/>
          </a:prstGeom>
          <a:noFill/>
          <a:ln>
            <a:noFill/>
          </a:ln>
        </p:spPr>
        <p:txBody>
          <a:bodyPr anchorCtr="0" anchor="ctr" bIns="91425" lIns="91425" spcFirstLastPara="1" rIns="91425" wrap="square" tIns="91425">
            <a:noAutofit/>
          </a:bodyPr>
          <a:lstStyle/>
          <a:p>
            <a:pPr indent="-285750" lvl="0" marL="285750" rtl="0" algn="l">
              <a:lnSpc>
                <a:spcPct val="150000"/>
              </a:lnSpc>
              <a:spcBef>
                <a:spcPts val="0"/>
              </a:spcBef>
              <a:spcAft>
                <a:spcPts val="0"/>
              </a:spcAft>
              <a:buClr>
                <a:schemeClr val="dk2"/>
              </a:buClr>
              <a:buSzPts val="1260"/>
              <a:buChar char="●"/>
            </a:pPr>
            <a:r>
              <a:rPr b="1" lang="en-US" sz="1800">
                <a:solidFill>
                  <a:schemeClr val="dk2"/>
                </a:solidFill>
                <a:latin typeface="League Spartan"/>
                <a:ea typeface="League Spartan"/>
                <a:cs typeface="League Spartan"/>
                <a:sym typeface="League Spartan"/>
              </a:rPr>
              <a:t>NGUYỄN TIẾN ĐẠT </a:t>
            </a:r>
            <a:r>
              <a:rPr lang="en-US" sz="1800">
                <a:solidFill>
                  <a:schemeClr val="accent6"/>
                </a:solidFill>
                <a:latin typeface="League Spartan"/>
                <a:ea typeface="League Spartan"/>
                <a:cs typeface="League Spartan"/>
                <a:sym typeface="League Spartan"/>
              </a:rPr>
              <a:t>(22%)</a:t>
            </a:r>
            <a:endParaRPr b="1" sz="1800">
              <a:solidFill>
                <a:schemeClr val="dk2"/>
              </a:solidFill>
              <a:latin typeface="League Spartan"/>
              <a:ea typeface="League Spartan"/>
              <a:cs typeface="League Spartan"/>
              <a:sym typeface="League Spartan"/>
            </a:endParaRPr>
          </a:p>
          <a:p>
            <a:pPr indent="-285750" lvl="0" marL="285750" rtl="0" algn="l">
              <a:lnSpc>
                <a:spcPct val="150000"/>
              </a:lnSpc>
              <a:spcBef>
                <a:spcPts val="0"/>
              </a:spcBef>
              <a:spcAft>
                <a:spcPts val="0"/>
              </a:spcAft>
              <a:buClr>
                <a:schemeClr val="dk2"/>
              </a:buClr>
              <a:buSzPts val="1260"/>
              <a:buChar char="●"/>
            </a:pPr>
            <a:r>
              <a:rPr b="1" lang="en-US" sz="1800">
                <a:solidFill>
                  <a:schemeClr val="dk2"/>
                </a:solidFill>
                <a:latin typeface="League Spartan"/>
                <a:ea typeface="League Spartan"/>
                <a:cs typeface="League Spartan"/>
                <a:sym typeface="League Spartan"/>
              </a:rPr>
              <a:t>VŨ THỊ HÀ </a:t>
            </a:r>
            <a:r>
              <a:rPr lang="en-US" sz="1800">
                <a:solidFill>
                  <a:schemeClr val="accent6"/>
                </a:solidFill>
                <a:latin typeface="League Spartan"/>
                <a:ea typeface="League Spartan"/>
                <a:cs typeface="League Spartan"/>
                <a:sym typeface="League Spartan"/>
              </a:rPr>
              <a:t>(26%)</a:t>
            </a:r>
            <a:endParaRPr/>
          </a:p>
          <a:p>
            <a:pPr indent="-285750" lvl="0" marL="285750" rtl="0" algn="l">
              <a:lnSpc>
                <a:spcPct val="150000"/>
              </a:lnSpc>
              <a:spcBef>
                <a:spcPts val="0"/>
              </a:spcBef>
              <a:spcAft>
                <a:spcPts val="0"/>
              </a:spcAft>
              <a:buClr>
                <a:schemeClr val="dk2"/>
              </a:buClr>
              <a:buSzPts val="1260"/>
              <a:buChar char="●"/>
            </a:pPr>
            <a:r>
              <a:rPr b="1" lang="en-US" sz="1800">
                <a:solidFill>
                  <a:schemeClr val="dk2"/>
                </a:solidFill>
                <a:latin typeface="League Spartan"/>
                <a:ea typeface="League Spartan"/>
                <a:cs typeface="League Spartan"/>
                <a:sym typeface="League Spartan"/>
              </a:rPr>
              <a:t>NGÔ NGỌC PHƯƠNG UYÊN </a:t>
            </a:r>
            <a:r>
              <a:rPr lang="en-US" sz="1800">
                <a:solidFill>
                  <a:schemeClr val="accent6"/>
                </a:solidFill>
                <a:latin typeface="League Spartan"/>
                <a:ea typeface="League Spartan"/>
                <a:cs typeface="League Spartan"/>
                <a:sym typeface="League Spartan"/>
              </a:rPr>
              <a:t>(26%)</a:t>
            </a:r>
            <a:endParaRPr/>
          </a:p>
          <a:p>
            <a:pPr indent="-285750" lvl="0" marL="285750" rtl="0" algn="l">
              <a:lnSpc>
                <a:spcPct val="150000"/>
              </a:lnSpc>
              <a:spcBef>
                <a:spcPts val="0"/>
              </a:spcBef>
              <a:spcAft>
                <a:spcPts val="0"/>
              </a:spcAft>
              <a:buClr>
                <a:schemeClr val="dk2"/>
              </a:buClr>
              <a:buSzPts val="1260"/>
              <a:buChar char="●"/>
            </a:pPr>
            <a:r>
              <a:rPr b="1" lang="en-US" sz="1800">
                <a:solidFill>
                  <a:schemeClr val="dk2"/>
                </a:solidFill>
                <a:latin typeface="League Spartan"/>
                <a:ea typeface="League Spartan"/>
                <a:cs typeface="League Spartan"/>
                <a:sym typeface="League Spartan"/>
              </a:rPr>
              <a:t>DƯƠNG THỊ KIỀU DOAN </a:t>
            </a:r>
            <a:r>
              <a:rPr lang="en-US" sz="1800">
                <a:solidFill>
                  <a:schemeClr val="accent6"/>
                </a:solidFill>
                <a:latin typeface="League Spartan"/>
                <a:ea typeface="League Spartan"/>
                <a:cs typeface="League Spartan"/>
                <a:sym typeface="League Spartan"/>
              </a:rPr>
              <a:t>(26%)</a:t>
            </a:r>
            <a:endParaRPr/>
          </a:p>
        </p:txBody>
      </p:sp>
      <p:sp>
        <p:nvSpPr>
          <p:cNvPr id="166" name="Google Shape;166;p2"/>
          <p:cNvSpPr txBox="1"/>
          <p:nvPr>
            <p:ph idx="2" type="subTitle"/>
          </p:nvPr>
        </p:nvSpPr>
        <p:spPr>
          <a:xfrm>
            <a:off x="4298637" y="1375264"/>
            <a:ext cx="4518262" cy="2797096"/>
          </a:xfrm>
          <a:prstGeom prst="rect">
            <a:avLst/>
          </a:prstGeom>
          <a:noFill/>
          <a:ln>
            <a:noFill/>
          </a:ln>
        </p:spPr>
        <p:txBody>
          <a:bodyPr anchorCtr="0" anchor="ctr" bIns="91425" lIns="91425" spcFirstLastPara="1" rIns="91425" wrap="square" tIns="91425">
            <a:noAutofit/>
          </a:bodyPr>
          <a:lstStyle/>
          <a:p>
            <a:pPr indent="0" lvl="0" marL="139700" rtl="0" algn="l">
              <a:lnSpc>
                <a:spcPct val="150000"/>
              </a:lnSpc>
              <a:spcBef>
                <a:spcPts val="0"/>
              </a:spcBef>
              <a:spcAft>
                <a:spcPts val="0"/>
              </a:spcAft>
              <a:buSzPts val="1400"/>
              <a:buNone/>
            </a:pPr>
            <a:r>
              <a:rPr lang="en-US" sz="1800">
                <a:solidFill>
                  <a:schemeClr val="accent5"/>
                </a:solidFill>
                <a:latin typeface="League Spartan"/>
                <a:ea typeface="League Spartan"/>
                <a:cs typeface="League Spartan"/>
                <a:sym typeface="League Spartan"/>
              </a:rPr>
              <a:t>KNN</a:t>
            </a:r>
            <a:endParaRPr/>
          </a:p>
          <a:p>
            <a:pPr indent="0" lvl="0" marL="139700" rtl="0" algn="l">
              <a:lnSpc>
                <a:spcPct val="150000"/>
              </a:lnSpc>
              <a:spcBef>
                <a:spcPts val="0"/>
              </a:spcBef>
              <a:spcAft>
                <a:spcPts val="0"/>
              </a:spcAft>
              <a:buSzPts val="1400"/>
              <a:buNone/>
            </a:pPr>
            <a:r>
              <a:rPr lang="en-US" sz="1800">
                <a:solidFill>
                  <a:schemeClr val="accent5"/>
                </a:solidFill>
                <a:latin typeface="League Spartan"/>
                <a:ea typeface="League Spartan"/>
                <a:cs typeface="League Spartan"/>
                <a:sym typeface="League Spartan"/>
              </a:rPr>
              <a:t>ID3, MODEL EVALUATION, KNN</a:t>
            </a:r>
            <a:endParaRPr/>
          </a:p>
          <a:p>
            <a:pPr indent="0" lvl="0" marL="139700" rtl="0" algn="l">
              <a:lnSpc>
                <a:spcPct val="150000"/>
              </a:lnSpc>
              <a:spcBef>
                <a:spcPts val="0"/>
              </a:spcBef>
              <a:spcAft>
                <a:spcPts val="0"/>
              </a:spcAft>
              <a:buSzPts val="1400"/>
              <a:buNone/>
            </a:pPr>
            <a:r>
              <a:rPr lang="en-US" sz="1800">
                <a:solidFill>
                  <a:schemeClr val="accent5"/>
                </a:solidFill>
                <a:latin typeface="League Spartan"/>
                <a:ea typeface="League Spartan"/>
                <a:cs typeface="League Spartan"/>
                <a:sym typeface="League Spartan"/>
              </a:rPr>
              <a:t>K-MEANS, HIERARCHICAL</a:t>
            </a:r>
            <a:endParaRPr/>
          </a:p>
          <a:p>
            <a:pPr indent="0" lvl="0" marL="139700" rtl="0" algn="l">
              <a:lnSpc>
                <a:spcPct val="150000"/>
              </a:lnSpc>
              <a:spcBef>
                <a:spcPts val="0"/>
              </a:spcBef>
              <a:spcAft>
                <a:spcPts val="0"/>
              </a:spcAft>
              <a:buSzPts val="1400"/>
              <a:buNone/>
            </a:pPr>
            <a:r>
              <a:rPr lang="en-US" sz="1800">
                <a:solidFill>
                  <a:schemeClr val="accent5"/>
                </a:solidFill>
                <a:latin typeface="League Spartan"/>
                <a:ea typeface="League Spartan"/>
                <a:cs typeface="League Spartan"/>
                <a:sym typeface="League Spartan"/>
              </a:rPr>
              <a:t>ASSOCIATION RULE, DATA PREPROCESSING</a:t>
            </a:r>
            <a:endParaRPr/>
          </a:p>
        </p:txBody>
      </p:sp>
      <p:sp>
        <p:nvSpPr>
          <p:cNvPr id="167" name="Google Shape;167;p2"/>
          <p:cNvSpPr txBox="1"/>
          <p:nvPr>
            <p:ph type="title"/>
          </p:nvPr>
        </p:nvSpPr>
        <p:spPr>
          <a:xfrm>
            <a:off x="768243" y="730590"/>
            <a:ext cx="3250020" cy="4827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2800"/>
              <a:buNone/>
            </a:pPr>
            <a:r>
              <a:rPr b="1" lang="en-US">
                <a:solidFill>
                  <a:schemeClr val="accent6"/>
                </a:solidFill>
                <a:latin typeface="League Spartan"/>
                <a:ea typeface="League Spartan"/>
                <a:cs typeface="League Spartan"/>
                <a:sym typeface="League Spartan"/>
              </a:rPr>
              <a:t>THÀNH VIÊN</a:t>
            </a:r>
            <a:endParaRPr b="1">
              <a:solidFill>
                <a:schemeClr val="accent6"/>
              </a:solidFill>
              <a:latin typeface="League Spartan"/>
              <a:ea typeface="League Spartan"/>
              <a:cs typeface="League Spartan"/>
              <a:sym typeface="League Spartan"/>
            </a:endParaRPr>
          </a:p>
        </p:txBody>
      </p:sp>
      <p:cxnSp>
        <p:nvCxnSpPr>
          <p:cNvPr id="168" name="Google Shape;168;p2"/>
          <p:cNvCxnSpPr/>
          <p:nvPr/>
        </p:nvCxnSpPr>
        <p:spPr>
          <a:xfrm>
            <a:off x="4417582" y="730590"/>
            <a:ext cx="0" cy="3191602"/>
          </a:xfrm>
          <a:prstGeom prst="straightConnector1">
            <a:avLst/>
          </a:prstGeom>
          <a:noFill/>
          <a:ln cap="flat" cmpd="sng" w="9525">
            <a:solidFill>
              <a:schemeClr val="lt1"/>
            </a:solidFill>
            <a:prstDash val="solid"/>
            <a:round/>
            <a:headEnd len="sm" w="sm" type="none"/>
            <a:tailEnd len="sm" w="sm" type="none"/>
          </a:ln>
        </p:spPr>
      </p:cxnSp>
      <p:sp>
        <p:nvSpPr>
          <p:cNvPr id="169" name="Google Shape;169;p2"/>
          <p:cNvSpPr txBox="1"/>
          <p:nvPr/>
        </p:nvSpPr>
        <p:spPr>
          <a:xfrm>
            <a:off x="4739225" y="730590"/>
            <a:ext cx="3250020" cy="4827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2800"/>
              <a:buFont typeface="Rubik ExtraBold"/>
              <a:buNone/>
            </a:pPr>
            <a:r>
              <a:rPr b="1" i="0" lang="en-US" sz="2800" u="none" cap="none" strike="noStrike">
                <a:solidFill>
                  <a:schemeClr val="dk2"/>
                </a:solidFill>
                <a:latin typeface="League Spartan"/>
                <a:ea typeface="League Spartan"/>
                <a:cs typeface="League Spartan"/>
                <a:sym typeface="League Spartan"/>
              </a:rPr>
              <a:t>CÔNG VIỆC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ID3</a:t>
            </a:r>
            <a:endParaRPr/>
          </a:p>
        </p:txBody>
      </p:sp>
      <p:pic>
        <p:nvPicPr>
          <p:cNvPr id="331" name="Google Shape;331;p20"/>
          <p:cNvPicPr preferRelativeResize="0"/>
          <p:nvPr/>
        </p:nvPicPr>
        <p:blipFill rotWithShape="1">
          <a:blip r:embed="rId3">
            <a:alphaModFix/>
          </a:blip>
          <a:srcRect b="0" l="0" r="0" t="0"/>
          <a:stretch/>
        </p:blipFill>
        <p:spPr>
          <a:xfrm>
            <a:off x="1494078" y="1129700"/>
            <a:ext cx="6155844" cy="2443684"/>
          </a:xfrm>
          <a:prstGeom prst="roundRect">
            <a:avLst>
              <a:gd fmla="val 11708" name="adj"/>
            </a:avLst>
          </a:prstGeom>
          <a:noFill/>
          <a:ln>
            <a:noFill/>
          </a:ln>
          <a:effectLst>
            <a:outerShdw blurRad="76200" rotWithShape="0" algn="tl" dir="7800000" dist="38100">
              <a:srgbClr val="000000">
                <a:alpha val="40000"/>
              </a:srgbClr>
            </a:outerShdw>
          </a:effectLst>
        </p:spPr>
      </p:pic>
      <p:pic>
        <p:nvPicPr>
          <p:cNvPr id="332" name="Google Shape;332;p20"/>
          <p:cNvPicPr preferRelativeResize="0"/>
          <p:nvPr/>
        </p:nvPicPr>
        <p:blipFill rotWithShape="1">
          <a:blip r:embed="rId4">
            <a:alphaModFix/>
          </a:blip>
          <a:srcRect b="0" l="0" r="0" t="0"/>
          <a:stretch/>
        </p:blipFill>
        <p:spPr>
          <a:xfrm>
            <a:off x="2259208" y="3688584"/>
            <a:ext cx="4625583" cy="847416"/>
          </a:xfrm>
          <a:prstGeom prst="roundRect">
            <a:avLst>
              <a:gd fmla="val 16667" name="adj"/>
            </a:avLst>
          </a:prstGeom>
          <a:noFill/>
          <a:ln>
            <a:noFill/>
          </a:ln>
          <a:effectLst>
            <a:outerShdw blurRad="76200" rotWithShape="0" algn="tl" dir="7800000" dist="38100">
              <a:srgbClr val="000000">
                <a:alpha val="40000"/>
              </a:srgbClr>
            </a:outerShdw>
          </a:effectLst>
        </p:spPr>
      </p:pic>
      <p:cxnSp>
        <p:nvCxnSpPr>
          <p:cNvPr id="333" name="Google Shape;333;p20"/>
          <p:cNvCxnSpPr/>
          <p:nvPr/>
        </p:nvCxnSpPr>
        <p:spPr>
          <a:xfrm flipH="1">
            <a:off x="5299200" y="2995200"/>
            <a:ext cx="482400" cy="820800"/>
          </a:xfrm>
          <a:prstGeom prst="straightConnector1">
            <a:avLst/>
          </a:prstGeom>
          <a:noFill/>
          <a:ln cap="flat" cmpd="sng" w="28575">
            <a:solidFill>
              <a:srgbClr val="DE2854"/>
            </a:solidFill>
            <a:prstDash val="solid"/>
            <a:round/>
            <a:headEnd len="sm" w="sm" type="none"/>
            <a:tailEnd len="med" w="med" type="triangle"/>
          </a:ln>
        </p:spPr>
      </p:cxnSp>
      <p:sp>
        <p:nvSpPr>
          <p:cNvPr id="334" name="Google Shape;334;p20"/>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1"/>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ID3</a:t>
            </a:r>
            <a:endParaRPr/>
          </a:p>
        </p:txBody>
      </p:sp>
      <p:pic>
        <p:nvPicPr>
          <p:cNvPr id="340" name="Google Shape;340;p21"/>
          <p:cNvPicPr preferRelativeResize="0"/>
          <p:nvPr/>
        </p:nvPicPr>
        <p:blipFill rotWithShape="1">
          <a:blip r:embed="rId3">
            <a:alphaModFix/>
          </a:blip>
          <a:srcRect b="0" l="0" r="0" t="0"/>
          <a:stretch/>
        </p:blipFill>
        <p:spPr>
          <a:xfrm>
            <a:off x="630001" y="1151259"/>
            <a:ext cx="3816427" cy="1420491"/>
          </a:xfrm>
          <a:prstGeom prst="roundRect">
            <a:avLst>
              <a:gd fmla="val 10078" name="adj"/>
            </a:avLst>
          </a:prstGeom>
          <a:noFill/>
          <a:ln>
            <a:noFill/>
          </a:ln>
          <a:effectLst>
            <a:outerShdw blurRad="76200" rotWithShape="0" algn="tl" dir="7800000" dist="38100">
              <a:srgbClr val="000000">
                <a:alpha val="40000"/>
              </a:srgbClr>
            </a:outerShdw>
          </a:effectLst>
        </p:spPr>
      </p:pic>
      <p:pic>
        <p:nvPicPr>
          <p:cNvPr id="341" name="Google Shape;341;p21"/>
          <p:cNvPicPr preferRelativeResize="0"/>
          <p:nvPr/>
        </p:nvPicPr>
        <p:blipFill rotWithShape="1">
          <a:blip r:embed="rId4">
            <a:alphaModFix/>
          </a:blip>
          <a:srcRect b="0" l="0" r="0" t="0"/>
          <a:stretch/>
        </p:blipFill>
        <p:spPr>
          <a:xfrm>
            <a:off x="4626899" y="1134716"/>
            <a:ext cx="3761982" cy="2018884"/>
          </a:xfrm>
          <a:prstGeom prst="roundRect">
            <a:avLst>
              <a:gd fmla="val 9428" name="adj"/>
            </a:avLst>
          </a:prstGeom>
          <a:noFill/>
          <a:ln>
            <a:noFill/>
          </a:ln>
          <a:effectLst>
            <a:outerShdw blurRad="76200" rotWithShape="0" algn="tl" dir="7800000" dist="38100">
              <a:srgbClr val="000000">
                <a:alpha val="40000"/>
              </a:srgbClr>
            </a:outerShdw>
          </a:effectLst>
        </p:spPr>
      </p:pic>
      <p:sp>
        <p:nvSpPr>
          <p:cNvPr id="342" name="Google Shape;342;p21"/>
          <p:cNvSpPr txBox="1"/>
          <p:nvPr/>
        </p:nvSpPr>
        <p:spPr>
          <a:xfrm>
            <a:off x="630001" y="3214038"/>
            <a:ext cx="7700400" cy="1252715"/>
          </a:xfrm>
          <a:prstGeom prst="rect">
            <a:avLst/>
          </a:prstGeom>
          <a:noFill/>
          <a:ln>
            <a:noFill/>
          </a:ln>
        </p:spPr>
        <p:txBody>
          <a:bodyPr anchorCtr="0" anchor="t" bIns="0" lIns="0" spcFirstLastPara="1" rIns="0" wrap="square" tIns="0">
            <a:spAutoFit/>
          </a:bodyPr>
          <a:lstStyle/>
          <a:p>
            <a:pPr indent="-285750" lvl="0" marL="285750" marR="0" rtl="0" algn="just">
              <a:lnSpc>
                <a:spcPct val="150000"/>
              </a:lnSpc>
              <a:spcBef>
                <a:spcPts val="0"/>
              </a:spcBef>
              <a:spcAft>
                <a:spcPts val="0"/>
              </a:spcAft>
              <a:buClr>
                <a:schemeClr val="accent6"/>
              </a:buClr>
              <a:buSzPts val="2100"/>
              <a:buFont typeface="Arial"/>
              <a:buChar char="•"/>
            </a:pPr>
            <a:r>
              <a:rPr b="1" i="0" lang="en-US" sz="1400" u="none" cap="none" strike="noStrike">
                <a:solidFill>
                  <a:srgbClr val="FFFFFF"/>
                </a:solidFill>
                <a:latin typeface="Quattrocento Sans"/>
                <a:ea typeface="Quattrocento Sans"/>
                <a:cs typeface="Quattrocento Sans"/>
                <a:sym typeface="Quattrocento Sans"/>
              </a:rPr>
              <a:t>Precision = 0.821 cho thấy trong số các mẫu được dự đoán chính xác là "No" chiếm 82.1% .  Điều này có nghĩa là mô hình có độ chính xác cao khi dự đoán các mẫu là "No".</a:t>
            </a:r>
            <a:endParaRPr/>
          </a:p>
          <a:p>
            <a:pPr indent="-285750" lvl="0" marL="285750" marR="0" rtl="0" algn="just">
              <a:lnSpc>
                <a:spcPct val="150000"/>
              </a:lnSpc>
              <a:spcBef>
                <a:spcPts val="0"/>
              </a:spcBef>
              <a:spcAft>
                <a:spcPts val="0"/>
              </a:spcAft>
              <a:buClr>
                <a:schemeClr val="accent6"/>
              </a:buClr>
              <a:buSzPts val="2100"/>
              <a:buFont typeface="Arial"/>
              <a:buChar char="•"/>
            </a:pPr>
            <a:r>
              <a:rPr b="1" i="0" lang="en-US" sz="1400" u="none" cap="none" strike="noStrike">
                <a:solidFill>
                  <a:srgbClr val="FFFFFF"/>
                </a:solidFill>
                <a:latin typeface="Quattrocento Sans"/>
                <a:ea typeface="Quattrocento Sans"/>
                <a:cs typeface="Quattrocento Sans"/>
                <a:sym typeface="Quattrocento Sans"/>
              </a:rPr>
              <a:t>Recall = 0.997 cho thấy mô hình dự đoán chính xác 99.7% các mẫu thực sự là "No". Điều này có nghĩa là mô hình bỏ sót rất ít các mẫu "No" thực tế.</a:t>
            </a:r>
            <a:endParaRPr/>
          </a:p>
        </p:txBody>
      </p:sp>
      <p:sp>
        <p:nvSpPr>
          <p:cNvPr id="343" name="Google Shape;343;p21"/>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ID3</a:t>
            </a:r>
            <a:endParaRPr/>
          </a:p>
        </p:txBody>
      </p:sp>
      <p:pic>
        <p:nvPicPr>
          <p:cNvPr id="349" name="Google Shape;349;p22"/>
          <p:cNvPicPr preferRelativeResize="0"/>
          <p:nvPr/>
        </p:nvPicPr>
        <p:blipFill rotWithShape="1">
          <a:blip r:embed="rId3">
            <a:alphaModFix/>
          </a:blip>
          <a:srcRect b="0" l="0" r="0" t="0"/>
          <a:stretch/>
        </p:blipFill>
        <p:spPr>
          <a:xfrm>
            <a:off x="636539" y="1154307"/>
            <a:ext cx="3870662" cy="1460924"/>
          </a:xfrm>
          <a:prstGeom prst="roundRect">
            <a:avLst>
              <a:gd fmla="val 10825" name="adj"/>
            </a:avLst>
          </a:prstGeom>
          <a:noFill/>
          <a:ln>
            <a:noFill/>
          </a:ln>
          <a:effectLst>
            <a:outerShdw blurRad="76200" rotWithShape="0" algn="tl" dir="7800000" dist="38100">
              <a:srgbClr val="000000">
                <a:alpha val="40000"/>
              </a:srgbClr>
            </a:outerShdw>
          </a:effectLst>
        </p:spPr>
      </p:pic>
      <p:pic>
        <p:nvPicPr>
          <p:cNvPr id="350" name="Google Shape;350;p22"/>
          <p:cNvPicPr preferRelativeResize="0"/>
          <p:nvPr/>
        </p:nvPicPr>
        <p:blipFill rotWithShape="1">
          <a:blip r:embed="rId4">
            <a:alphaModFix/>
          </a:blip>
          <a:srcRect b="0" l="0" r="0" t="0"/>
          <a:stretch/>
        </p:blipFill>
        <p:spPr>
          <a:xfrm>
            <a:off x="4687201" y="1154307"/>
            <a:ext cx="3689753" cy="1980121"/>
          </a:xfrm>
          <a:prstGeom prst="roundRect">
            <a:avLst>
              <a:gd fmla="val 10462" name="adj"/>
            </a:avLst>
          </a:prstGeom>
          <a:noFill/>
          <a:ln>
            <a:noFill/>
          </a:ln>
          <a:effectLst>
            <a:outerShdw blurRad="76200" rotWithShape="0" algn="tl" dir="7800000" dist="38100">
              <a:srgbClr val="000000">
                <a:alpha val="40000"/>
              </a:srgbClr>
            </a:outerShdw>
          </a:effectLst>
        </p:spPr>
      </p:pic>
      <p:sp>
        <p:nvSpPr>
          <p:cNvPr id="351" name="Google Shape;351;p22"/>
          <p:cNvSpPr txBox="1"/>
          <p:nvPr/>
        </p:nvSpPr>
        <p:spPr>
          <a:xfrm>
            <a:off x="636539" y="3307638"/>
            <a:ext cx="7700400" cy="1252715"/>
          </a:xfrm>
          <a:prstGeom prst="rect">
            <a:avLst/>
          </a:prstGeom>
          <a:noFill/>
          <a:ln>
            <a:noFill/>
          </a:ln>
        </p:spPr>
        <p:txBody>
          <a:bodyPr anchorCtr="0" anchor="t" bIns="0" lIns="0" spcFirstLastPara="1" rIns="0" wrap="square" tIns="0">
            <a:spAutoFit/>
          </a:bodyPr>
          <a:lstStyle/>
          <a:p>
            <a:pPr indent="-285750" lvl="0" marL="285750" marR="0" rtl="0" algn="just">
              <a:lnSpc>
                <a:spcPct val="150000"/>
              </a:lnSpc>
              <a:spcBef>
                <a:spcPts val="0"/>
              </a:spcBef>
              <a:spcAft>
                <a:spcPts val="0"/>
              </a:spcAft>
              <a:buClr>
                <a:schemeClr val="accent6"/>
              </a:buClr>
              <a:buSzPts val="2100"/>
              <a:buFont typeface="Arial"/>
              <a:buChar char="•"/>
            </a:pPr>
            <a:r>
              <a:rPr b="1" i="0" lang="en-US" sz="1400" u="none" cap="none" strike="noStrike">
                <a:solidFill>
                  <a:srgbClr val="FFFFFF"/>
                </a:solidFill>
                <a:latin typeface="Quattrocento Sans"/>
                <a:ea typeface="Quattrocento Sans"/>
                <a:cs typeface="Quattrocento Sans"/>
                <a:sym typeface="Quattrocento Sans"/>
              </a:rPr>
              <a:t>Precision = 0.92 cho thấy trong số các mẫu được dự đoán là "Yes", có 92% là chính xác.  Điều này có nghĩa là mô hình có độ chính xác cao khi dự đoán các mẫu là "Yes".</a:t>
            </a:r>
            <a:endParaRPr/>
          </a:p>
          <a:p>
            <a:pPr indent="-285750" lvl="0" marL="285750" marR="0" rtl="0" algn="just">
              <a:lnSpc>
                <a:spcPct val="150000"/>
              </a:lnSpc>
              <a:spcBef>
                <a:spcPts val="0"/>
              </a:spcBef>
              <a:spcAft>
                <a:spcPts val="0"/>
              </a:spcAft>
              <a:buClr>
                <a:schemeClr val="accent6"/>
              </a:buClr>
              <a:buSzPts val="2100"/>
              <a:buFont typeface="Arial"/>
              <a:buChar char="•"/>
            </a:pPr>
            <a:r>
              <a:rPr b="1" i="0" lang="en-US" sz="1400" u="none" cap="none" strike="noStrike">
                <a:solidFill>
                  <a:srgbClr val="FFFFFF"/>
                </a:solidFill>
                <a:latin typeface="Quattrocento Sans"/>
                <a:ea typeface="Quattrocento Sans"/>
                <a:cs typeface="Quattrocento Sans"/>
                <a:sym typeface="Quattrocento Sans"/>
              </a:rPr>
              <a:t>Recall = 0.151 cho thấy mô hình chỉ dự đoán chính xác 15,1% các mẫu thực sự là "Yes". Điều này có nghĩa là mô hình bỏ sót tỷ lệ đáng kể “Yes” thực tế</a:t>
            </a:r>
            <a:endParaRPr/>
          </a:p>
        </p:txBody>
      </p:sp>
      <p:sp>
        <p:nvSpPr>
          <p:cNvPr id="352" name="Google Shape;352;p22"/>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3"/>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ID3</a:t>
            </a:r>
            <a:endParaRPr/>
          </a:p>
        </p:txBody>
      </p:sp>
      <p:sp>
        <p:nvSpPr>
          <p:cNvPr id="358" name="Google Shape;358;p23"/>
          <p:cNvSpPr txBox="1"/>
          <p:nvPr/>
        </p:nvSpPr>
        <p:spPr>
          <a:xfrm>
            <a:off x="2527200" y="3249749"/>
            <a:ext cx="5854800" cy="1431482"/>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i="0" lang="en-US" sz="1600" u="none" cap="none" strike="noStrike">
                <a:solidFill>
                  <a:srgbClr val="FFFFFF"/>
                </a:solidFill>
                <a:latin typeface="Quattrocento Sans"/>
                <a:ea typeface="Quattrocento Sans"/>
                <a:cs typeface="Quattrocento Sans"/>
                <a:sym typeface="Quattrocento Sans"/>
              </a:rPr>
              <a:t>Mô hình có hiệu suất tốt hơn khi phân loại các mẫu là "No" so với các mẫu là "Yes".</a:t>
            </a:r>
            <a:endParaRPr/>
          </a:p>
          <a:p>
            <a:pPr indent="0" lvl="0" marL="0" marR="0" rtl="0" algn="just">
              <a:lnSpc>
                <a:spcPct val="150000"/>
              </a:lnSpc>
              <a:spcBef>
                <a:spcPts val="0"/>
              </a:spcBef>
              <a:spcAft>
                <a:spcPts val="0"/>
              </a:spcAft>
              <a:buNone/>
            </a:pPr>
            <a:r>
              <a:rPr b="1" i="0" lang="en-US" sz="1600" u="none" cap="none" strike="noStrike">
                <a:solidFill>
                  <a:srgbClr val="FFFFFF"/>
                </a:solidFill>
                <a:latin typeface="Quattrocento Sans"/>
                <a:ea typeface="Quattrocento Sans"/>
                <a:cs typeface="Quattrocento Sans"/>
                <a:sym typeface="Quattrocento Sans"/>
              </a:rPr>
              <a:t>Điều này có thể do một số yếu tố, chẳng hạn như sự phân bố không cân bằng của các lớp trong tập dữ liệu.</a:t>
            </a:r>
            <a:endParaRPr/>
          </a:p>
        </p:txBody>
      </p:sp>
      <p:pic>
        <p:nvPicPr>
          <p:cNvPr id="359" name="Google Shape;359;p23"/>
          <p:cNvPicPr preferRelativeResize="0"/>
          <p:nvPr/>
        </p:nvPicPr>
        <p:blipFill rotWithShape="1">
          <a:blip r:embed="rId3">
            <a:alphaModFix/>
          </a:blip>
          <a:srcRect b="0" l="0" r="0" t="0"/>
          <a:stretch/>
        </p:blipFill>
        <p:spPr>
          <a:xfrm flipH="1" rot="5742229">
            <a:off x="1408319" y="3268221"/>
            <a:ext cx="967969" cy="1028446"/>
          </a:xfrm>
          <a:prstGeom prst="rect">
            <a:avLst/>
          </a:prstGeom>
          <a:noFill/>
          <a:ln>
            <a:noFill/>
          </a:ln>
        </p:spPr>
      </p:pic>
      <p:sp>
        <p:nvSpPr>
          <p:cNvPr id="360" name="Google Shape;360;p23"/>
          <p:cNvSpPr/>
          <p:nvPr/>
        </p:nvSpPr>
        <p:spPr>
          <a:xfrm>
            <a:off x="1864800" y="1577540"/>
            <a:ext cx="1324800" cy="41476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361" name="Google Shape;361;p23"/>
          <p:cNvSpPr txBox="1"/>
          <p:nvPr/>
        </p:nvSpPr>
        <p:spPr>
          <a:xfrm>
            <a:off x="936450" y="1573791"/>
            <a:ext cx="6875025" cy="1477649"/>
          </a:xfrm>
          <a:prstGeom prst="rect">
            <a:avLst/>
          </a:prstGeom>
          <a:noFill/>
          <a:ln>
            <a:noFill/>
          </a:ln>
        </p:spPr>
        <p:txBody>
          <a:bodyPr anchorCtr="0" anchor="t" bIns="0" lIns="0" spcFirstLastPara="1" rIns="0" wrap="square" tIns="0">
            <a:spAutoFit/>
          </a:bodyPr>
          <a:lstStyle/>
          <a:p>
            <a:pPr indent="971550" lvl="0" marL="0" marR="0" rtl="0" algn="just">
              <a:lnSpc>
                <a:spcPct val="150000"/>
              </a:lnSpc>
              <a:spcBef>
                <a:spcPts val="0"/>
              </a:spcBef>
              <a:spcAft>
                <a:spcPts val="0"/>
              </a:spcAft>
              <a:buNone/>
            </a:pPr>
            <a:r>
              <a:rPr b="1" i="0" lang="en-US" sz="1800" u="none" cap="none" strike="noStrike">
                <a:solidFill>
                  <a:schemeClr val="dk1"/>
                </a:solidFill>
                <a:latin typeface="Quattrocento Sans"/>
                <a:ea typeface="Quattrocento Sans"/>
                <a:cs typeface="Quattrocento Sans"/>
                <a:sym typeface="Quattrocento Sans"/>
              </a:rPr>
              <a:t>KẾT LUẬN:</a:t>
            </a:r>
            <a:endParaRPr b="1" i="0" sz="1800" u="none" cap="none" strike="noStrike">
              <a:solidFill>
                <a:schemeClr val="dk1"/>
              </a:solidFill>
              <a:latin typeface="Quattrocento Sans"/>
              <a:ea typeface="Quattrocento Sans"/>
              <a:cs typeface="Quattrocento Sans"/>
              <a:sym typeface="Quattrocento Sans"/>
            </a:endParaRPr>
          </a:p>
          <a:p>
            <a:pPr indent="-285750" lvl="0" marL="285750" marR="0" rtl="0" algn="just">
              <a:lnSpc>
                <a:spcPct val="150000"/>
              </a:lnSpc>
              <a:spcBef>
                <a:spcPts val="0"/>
              </a:spcBef>
              <a:spcAft>
                <a:spcPts val="0"/>
              </a:spcAft>
              <a:buClr>
                <a:schemeClr val="accent6"/>
              </a:buClr>
              <a:buSzPts val="2400"/>
              <a:buFont typeface="Arial"/>
              <a:buChar char="•"/>
            </a:pPr>
            <a:r>
              <a:rPr b="1" i="0" lang="en-US" sz="1600" u="none" cap="none" strike="noStrike">
                <a:solidFill>
                  <a:srgbClr val="FFFFFF"/>
                </a:solidFill>
                <a:latin typeface="Quattrocento Sans"/>
                <a:ea typeface="Quattrocento Sans"/>
                <a:cs typeface="Quattrocento Sans"/>
                <a:sym typeface="Quattrocento Sans"/>
              </a:rPr>
              <a:t>Mô hình có độ chính xác cao khi dự đoán các mẫu là "No“ (Recall và Precision cao).</a:t>
            </a:r>
            <a:endParaRPr/>
          </a:p>
          <a:p>
            <a:pPr indent="-285750" lvl="0" marL="285750" marR="0" rtl="0" algn="just">
              <a:lnSpc>
                <a:spcPct val="150000"/>
              </a:lnSpc>
              <a:spcBef>
                <a:spcPts val="0"/>
              </a:spcBef>
              <a:spcAft>
                <a:spcPts val="0"/>
              </a:spcAft>
              <a:buClr>
                <a:schemeClr val="accent6"/>
              </a:buClr>
              <a:buSzPts val="2400"/>
              <a:buFont typeface="Arial"/>
              <a:buChar char="•"/>
            </a:pPr>
            <a:r>
              <a:rPr b="1" i="0" lang="en-US" sz="1600" u="none" cap="none" strike="noStrike">
                <a:solidFill>
                  <a:srgbClr val="FFFFFF"/>
                </a:solidFill>
                <a:latin typeface="Quattrocento Sans"/>
                <a:ea typeface="Quattrocento Sans"/>
                <a:cs typeface="Quattrocento Sans"/>
                <a:sym typeface="Quattrocento Sans"/>
              </a:rPr>
              <a:t>Mô hình có xu hướng bỏ sót một số mẫu "Yes" thực sự (Recall thấp).</a:t>
            </a:r>
            <a:endParaRPr/>
          </a:p>
        </p:txBody>
      </p:sp>
      <p:sp>
        <p:nvSpPr>
          <p:cNvPr id="362" name="Google Shape;362;p23"/>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4"/>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MODEL EVALUATION</a:t>
            </a:r>
            <a:endParaRPr/>
          </a:p>
        </p:txBody>
      </p:sp>
      <p:pic>
        <p:nvPicPr>
          <p:cNvPr id="368" name="Google Shape;368;p24"/>
          <p:cNvPicPr preferRelativeResize="0"/>
          <p:nvPr/>
        </p:nvPicPr>
        <p:blipFill rotWithShape="1">
          <a:blip r:embed="rId3">
            <a:alphaModFix/>
          </a:blip>
          <a:srcRect b="0" l="0" r="0" t="0"/>
          <a:stretch/>
        </p:blipFill>
        <p:spPr>
          <a:xfrm>
            <a:off x="710172" y="1411200"/>
            <a:ext cx="7723656" cy="2923200"/>
          </a:xfrm>
          <a:prstGeom prst="roundRect">
            <a:avLst>
              <a:gd fmla="val 10218" name="adj"/>
            </a:avLst>
          </a:prstGeom>
          <a:noFill/>
          <a:ln>
            <a:noFill/>
          </a:ln>
          <a:effectLst>
            <a:outerShdw blurRad="76200" rotWithShape="0" algn="tl" dir="7800000" dist="38100">
              <a:srgbClr val="000000">
                <a:alpha val="40000"/>
              </a:srgbClr>
            </a:outerShdw>
          </a:effectLst>
        </p:spPr>
      </p:pic>
      <p:sp>
        <p:nvSpPr>
          <p:cNvPr id="369" name="Google Shape;369;p24"/>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5"/>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MODEL EVALUATION</a:t>
            </a:r>
            <a:endParaRPr/>
          </a:p>
        </p:txBody>
      </p:sp>
      <p:pic>
        <p:nvPicPr>
          <p:cNvPr id="375" name="Google Shape;375;p25"/>
          <p:cNvPicPr preferRelativeResize="0"/>
          <p:nvPr/>
        </p:nvPicPr>
        <p:blipFill rotWithShape="1">
          <a:blip r:embed="rId3">
            <a:alphaModFix/>
          </a:blip>
          <a:srcRect b="0" l="0" r="0" t="0"/>
          <a:stretch/>
        </p:blipFill>
        <p:spPr>
          <a:xfrm>
            <a:off x="763200" y="1328941"/>
            <a:ext cx="7617600" cy="3227034"/>
          </a:xfrm>
          <a:prstGeom prst="roundRect">
            <a:avLst>
              <a:gd fmla="val 8117" name="adj"/>
            </a:avLst>
          </a:prstGeom>
          <a:noFill/>
          <a:ln>
            <a:noFill/>
          </a:ln>
          <a:effectLst>
            <a:outerShdw blurRad="76200" rotWithShape="0" algn="tl" dir="7800000" dist="38100">
              <a:srgbClr val="000000">
                <a:alpha val="40000"/>
              </a:srgbClr>
            </a:outerShdw>
          </a:effectLst>
        </p:spPr>
      </p:pic>
      <p:sp>
        <p:nvSpPr>
          <p:cNvPr id="376" name="Google Shape;376;p25"/>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6"/>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MODEL EVALUATION</a:t>
            </a:r>
            <a:endParaRPr/>
          </a:p>
        </p:txBody>
      </p:sp>
      <p:pic>
        <p:nvPicPr>
          <p:cNvPr id="382" name="Google Shape;382;p26"/>
          <p:cNvPicPr preferRelativeResize="0"/>
          <p:nvPr/>
        </p:nvPicPr>
        <p:blipFill rotWithShape="1">
          <a:blip r:embed="rId3">
            <a:alphaModFix/>
          </a:blip>
          <a:srcRect b="0" l="0" r="0" t="0"/>
          <a:stretch/>
        </p:blipFill>
        <p:spPr>
          <a:xfrm>
            <a:off x="4780801" y="1163772"/>
            <a:ext cx="3448800" cy="1579428"/>
          </a:xfrm>
          <a:prstGeom prst="roundRect">
            <a:avLst>
              <a:gd fmla="val 8673" name="adj"/>
            </a:avLst>
          </a:prstGeom>
          <a:noFill/>
          <a:ln>
            <a:noFill/>
          </a:ln>
          <a:effectLst>
            <a:outerShdw blurRad="76200" rotWithShape="0" algn="tl" dir="7800000" dist="38100">
              <a:srgbClr val="000000">
                <a:alpha val="40000"/>
              </a:srgbClr>
            </a:outerShdw>
          </a:effectLst>
        </p:spPr>
      </p:pic>
      <p:pic>
        <p:nvPicPr>
          <p:cNvPr id="383" name="Google Shape;383;p26"/>
          <p:cNvPicPr preferRelativeResize="0"/>
          <p:nvPr/>
        </p:nvPicPr>
        <p:blipFill rotWithShape="1">
          <a:blip r:embed="rId4">
            <a:alphaModFix/>
          </a:blip>
          <a:srcRect b="0" l="0" r="0" t="0"/>
          <a:stretch/>
        </p:blipFill>
        <p:spPr>
          <a:xfrm>
            <a:off x="639062" y="1163772"/>
            <a:ext cx="3724138" cy="1579428"/>
          </a:xfrm>
          <a:prstGeom prst="roundRect">
            <a:avLst>
              <a:gd fmla="val 7644" name="adj"/>
            </a:avLst>
          </a:prstGeom>
          <a:noFill/>
          <a:ln>
            <a:noFill/>
          </a:ln>
          <a:effectLst>
            <a:outerShdw blurRad="76200" rotWithShape="0" algn="tl" dir="7800000" dist="38100">
              <a:srgbClr val="000000">
                <a:alpha val="40000"/>
              </a:srgbClr>
            </a:outerShdw>
          </a:effectLst>
        </p:spPr>
      </p:pic>
      <p:pic>
        <p:nvPicPr>
          <p:cNvPr id="384" name="Google Shape;384;p26"/>
          <p:cNvPicPr preferRelativeResize="0"/>
          <p:nvPr/>
        </p:nvPicPr>
        <p:blipFill rotWithShape="1">
          <a:blip r:embed="rId5">
            <a:alphaModFix/>
          </a:blip>
          <a:srcRect b="0" l="0" r="0" t="0"/>
          <a:stretch/>
        </p:blipFill>
        <p:spPr>
          <a:xfrm>
            <a:off x="639063" y="3022773"/>
            <a:ext cx="3724138" cy="1670400"/>
          </a:xfrm>
          <a:prstGeom prst="roundRect">
            <a:avLst>
              <a:gd fmla="val 6582" name="adj"/>
            </a:avLst>
          </a:prstGeom>
          <a:noFill/>
          <a:ln>
            <a:noFill/>
          </a:ln>
          <a:effectLst>
            <a:outerShdw blurRad="76200" rotWithShape="0" algn="tl" dir="7800000" dist="38100">
              <a:srgbClr val="000000">
                <a:alpha val="40000"/>
              </a:srgbClr>
            </a:outerShdw>
          </a:effectLst>
        </p:spPr>
      </p:pic>
      <p:sp>
        <p:nvSpPr>
          <p:cNvPr id="385" name="Google Shape;385;p26"/>
          <p:cNvSpPr/>
          <p:nvPr/>
        </p:nvSpPr>
        <p:spPr>
          <a:xfrm>
            <a:off x="4672800" y="3772800"/>
            <a:ext cx="417600" cy="206928"/>
          </a:xfrm>
          <a:prstGeom prst="rightArrow">
            <a:avLst>
              <a:gd fmla="val 50000" name="adj1"/>
              <a:gd fmla="val 50000" name="adj2"/>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26"/>
          <p:cNvSpPr/>
          <p:nvPr/>
        </p:nvSpPr>
        <p:spPr>
          <a:xfrm>
            <a:off x="5227200" y="3094942"/>
            <a:ext cx="3277737" cy="136905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26"/>
          <p:cNvSpPr txBox="1"/>
          <p:nvPr/>
        </p:nvSpPr>
        <p:spPr>
          <a:xfrm>
            <a:off x="5329768" y="3153113"/>
            <a:ext cx="3072600" cy="1252715"/>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b="1" i="0" lang="en-US" sz="1400" u="none" cap="none" strike="noStrike">
                <a:solidFill>
                  <a:schemeClr val="dk1"/>
                </a:solidFill>
                <a:latin typeface="Quattrocento Sans"/>
                <a:ea typeface="Quattrocento Sans"/>
                <a:cs typeface="Quattrocento Sans"/>
                <a:sym typeface="Quattrocento Sans"/>
              </a:rPr>
              <a:t>Ta thấy mô hình Tree có tỉ lệ dự đoán sai thấp nhất trong 3 mô hình.</a:t>
            </a:r>
            <a:endParaRPr b="1" i="0" sz="1400" u="none" cap="none" strike="noStrike">
              <a:solidFill>
                <a:schemeClr val="dk1"/>
              </a:solidFill>
              <a:latin typeface="Quattrocento Sans"/>
              <a:ea typeface="Quattrocento Sans"/>
              <a:cs typeface="Quattrocento Sans"/>
              <a:sym typeface="Quattrocento Sans"/>
            </a:endParaRPr>
          </a:p>
          <a:p>
            <a:pPr indent="0" lvl="0" marL="0" marR="0" rtl="0" algn="just">
              <a:lnSpc>
                <a:spcPct val="150000"/>
              </a:lnSpc>
              <a:spcBef>
                <a:spcPts val="0"/>
              </a:spcBef>
              <a:spcAft>
                <a:spcPts val="0"/>
              </a:spcAft>
              <a:buNone/>
            </a:pPr>
            <a:r>
              <a:rPr b="1" i="0" lang="en-US" sz="1400" u="none" cap="none" strike="noStrike">
                <a:solidFill>
                  <a:schemeClr val="dk1"/>
                </a:solidFill>
                <a:latin typeface="Quattrocento Sans"/>
                <a:ea typeface="Quattrocento Sans"/>
                <a:cs typeface="Quattrocento Sans"/>
                <a:sym typeface="Quattrocento Sans"/>
              </a:rPr>
              <a:t>Khả năng phân loại của mô hình Tree tốt nhất.</a:t>
            </a:r>
            <a:endParaRPr b="1" i="0" sz="1400" u="none" cap="none" strike="noStrike">
              <a:solidFill>
                <a:schemeClr val="dk1"/>
              </a:solidFill>
              <a:latin typeface="Quattrocento Sans"/>
              <a:ea typeface="Quattrocento Sans"/>
              <a:cs typeface="Quattrocento Sans"/>
              <a:sym typeface="Quattrocento Sans"/>
            </a:endParaRPr>
          </a:p>
        </p:txBody>
      </p:sp>
      <p:sp>
        <p:nvSpPr>
          <p:cNvPr id="388" name="Google Shape;388;p26"/>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7"/>
          <p:cNvSpPr txBox="1"/>
          <p:nvPr/>
        </p:nvSpPr>
        <p:spPr>
          <a:xfrm>
            <a:off x="1332525" y="47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MODEL EVALUATION</a:t>
            </a:r>
            <a:endParaRPr/>
          </a:p>
        </p:txBody>
      </p:sp>
      <p:pic>
        <p:nvPicPr>
          <p:cNvPr id="394" name="Google Shape;394;p27"/>
          <p:cNvPicPr preferRelativeResize="0"/>
          <p:nvPr/>
        </p:nvPicPr>
        <p:blipFill rotWithShape="1">
          <a:blip r:embed="rId3">
            <a:alphaModFix/>
          </a:blip>
          <a:srcRect b="0" l="0" r="0" t="0"/>
          <a:stretch/>
        </p:blipFill>
        <p:spPr>
          <a:xfrm>
            <a:off x="2155463" y="1142719"/>
            <a:ext cx="4833074" cy="3530750"/>
          </a:xfrm>
          <a:prstGeom prst="roundRect">
            <a:avLst>
              <a:gd fmla="val 7083" name="adj"/>
            </a:avLst>
          </a:prstGeom>
          <a:noFill/>
          <a:ln>
            <a:noFill/>
          </a:ln>
          <a:effectLst>
            <a:outerShdw blurRad="76200" rotWithShape="0" algn="tl" dir="7800000" dist="38100">
              <a:srgbClr val="000000">
                <a:alpha val="40000"/>
              </a:srgbClr>
            </a:outerShdw>
          </a:effectLst>
        </p:spPr>
      </p:pic>
      <p:sp>
        <p:nvSpPr>
          <p:cNvPr id="395" name="Google Shape;395;p27"/>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VŨ THỊ HÀ</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8"/>
          <p:cNvSpPr txBox="1"/>
          <p:nvPr>
            <p:ph type="title"/>
          </p:nvPr>
        </p:nvSpPr>
        <p:spPr>
          <a:xfrm>
            <a:off x="1558625" y="1958025"/>
            <a:ext cx="5912400" cy="15690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en-US" sz="5500">
                <a:solidFill>
                  <a:schemeClr val="accent6"/>
                </a:solidFill>
              </a:rPr>
              <a:t>CLUSTERING</a:t>
            </a:r>
            <a:endParaRPr sz="5500">
              <a:solidFill>
                <a:schemeClr val="accent6"/>
              </a:solidFill>
            </a:endParaRPr>
          </a:p>
        </p:txBody>
      </p:sp>
      <p:sp>
        <p:nvSpPr>
          <p:cNvPr id="401" name="Google Shape;401;p28"/>
          <p:cNvSpPr txBox="1"/>
          <p:nvPr>
            <p:ph idx="2" type="title"/>
          </p:nvPr>
        </p:nvSpPr>
        <p:spPr>
          <a:xfrm>
            <a:off x="3714675" y="1033125"/>
            <a:ext cx="1662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solidFill>
                  <a:schemeClr val="dk2"/>
                </a:solidFill>
              </a:rPr>
              <a:t>02.</a:t>
            </a:r>
            <a:endParaRPr>
              <a:solidFill>
                <a:schemeClr val="dk2"/>
              </a:solidFill>
            </a:endParaRPr>
          </a:p>
        </p:txBody>
      </p:sp>
      <p:grpSp>
        <p:nvGrpSpPr>
          <p:cNvPr id="402" name="Google Shape;402;p28"/>
          <p:cNvGrpSpPr/>
          <p:nvPr/>
        </p:nvGrpSpPr>
        <p:grpSpPr>
          <a:xfrm>
            <a:off x="6667250" y="1177516"/>
            <a:ext cx="721075" cy="365856"/>
            <a:chOff x="762000" y="2343575"/>
            <a:chExt cx="789700" cy="400675"/>
          </a:xfrm>
        </p:grpSpPr>
        <p:grpSp>
          <p:nvGrpSpPr>
            <p:cNvPr id="403" name="Google Shape;403;p28"/>
            <p:cNvGrpSpPr/>
            <p:nvPr/>
          </p:nvGrpSpPr>
          <p:grpSpPr>
            <a:xfrm>
              <a:off x="762000" y="2343575"/>
              <a:ext cx="507225" cy="400675"/>
              <a:chOff x="762000" y="2343575"/>
              <a:chExt cx="507225" cy="400675"/>
            </a:xfrm>
          </p:grpSpPr>
          <p:sp>
            <p:nvSpPr>
              <p:cNvPr id="404" name="Google Shape;404;p28"/>
              <p:cNvSpPr/>
              <p:nvPr/>
            </p:nvSpPr>
            <p:spPr>
              <a:xfrm>
                <a:off x="1216500" y="2469175"/>
                <a:ext cx="52725" cy="133675"/>
              </a:xfrm>
              <a:custGeom>
                <a:rect b="b" l="l" r="r" t="t"/>
                <a:pathLst>
                  <a:path extrusionOk="0" h="5347" w="2109">
                    <a:moveTo>
                      <a:pt x="13" y="1"/>
                    </a:moveTo>
                    <a:lnTo>
                      <a:pt x="1" y="5335"/>
                    </a:lnTo>
                    <a:lnTo>
                      <a:pt x="2084" y="5347"/>
                    </a:lnTo>
                    <a:lnTo>
                      <a:pt x="210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5" name="Google Shape;405;p28"/>
              <p:cNvGrpSpPr/>
              <p:nvPr/>
            </p:nvGrpSpPr>
            <p:grpSpPr>
              <a:xfrm>
                <a:off x="762000" y="2343575"/>
                <a:ext cx="507225" cy="400675"/>
                <a:chOff x="762000" y="2343575"/>
                <a:chExt cx="507225" cy="400675"/>
              </a:xfrm>
            </p:grpSpPr>
            <p:sp>
              <p:nvSpPr>
                <p:cNvPr id="406" name="Google Shape;406;p28"/>
                <p:cNvSpPr/>
                <p:nvPr/>
              </p:nvSpPr>
              <p:spPr>
                <a:xfrm>
                  <a:off x="762000" y="2610575"/>
                  <a:ext cx="91100" cy="132775"/>
                </a:xfrm>
                <a:custGeom>
                  <a:rect b="b" l="l" r="r" t="t"/>
                  <a:pathLst>
                    <a:path extrusionOk="0" h="5311" w="3644">
                      <a:moveTo>
                        <a:pt x="12" y="0"/>
                      </a:moveTo>
                      <a:lnTo>
                        <a:pt x="0" y="2524"/>
                      </a:lnTo>
                      <a:cubicBezTo>
                        <a:pt x="0" y="4048"/>
                        <a:pt x="1238" y="5299"/>
                        <a:pt x="2774" y="5310"/>
                      </a:cubicBezTo>
                      <a:lnTo>
                        <a:pt x="3631" y="5310"/>
                      </a:lnTo>
                      <a:lnTo>
                        <a:pt x="3643" y="1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8"/>
                <p:cNvSpPr/>
                <p:nvPr/>
              </p:nvSpPr>
              <p:spPr>
                <a:xfrm>
                  <a:off x="762875" y="2343575"/>
                  <a:ext cx="91125" cy="114925"/>
                </a:xfrm>
                <a:custGeom>
                  <a:rect b="b" l="l" r="r" t="t"/>
                  <a:pathLst>
                    <a:path extrusionOk="0" h="4597" w="3645">
                      <a:moveTo>
                        <a:pt x="2753" y="0"/>
                      </a:moveTo>
                      <a:cubicBezTo>
                        <a:pt x="1227" y="0"/>
                        <a:pt x="1" y="1246"/>
                        <a:pt x="1" y="2763"/>
                      </a:cubicBezTo>
                      <a:lnTo>
                        <a:pt x="1" y="4596"/>
                      </a:lnTo>
                      <a:lnTo>
                        <a:pt x="3632" y="4596"/>
                      </a:lnTo>
                      <a:lnTo>
                        <a:pt x="3644" y="0"/>
                      </a:lnTo>
                      <a:lnTo>
                        <a:pt x="2775" y="0"/>
                      </a:lnTo>
                      <a:cubicBezTo>
                        <a:pt x="2768" y="0"/>
                        <a:pt x="2760" y="0"/>
                        <a:pt x="27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8"/>
                <p:cNvSpPr/>
                <p:nvPr/>
              </p:nvSpPr>
              <p:spPr>
                <a:xfrm>
                  <a:off x="862600" y="2468000"/>
                  <a:ext cx="85150" cy="133675"/>
                </a:xfrm>
                <a:custGeom>
                  <a:rect b="b" l="l" r="r" t="t"/>
                  <a:pathLst>
                    <a:path extrusionOk="0" h="5347" w="3406">
                      <a:moveTo>
                        <a:pt x="12" y="0"/>
                      </a:moveTo>
                      <a:lnTo>
                        <a:pt x="0" y="5334"/>
                      </a:lnTo>
                      <a:lnTo>
                        <a:pt x="2632" y="5346"/>
                      </a:lnTo>
                      <a:cubicBezTo>
                        <a:pt x="2620" y="5215"/>
                        <a:pt x="2608" y="5096"/>
                        <a:pt x="2596" y="4965"/>
                      </a:cubicBezTo>
                      <a:cubicBezTo>
                        <a:pt x="2608" y="4179"/>
                        <a:pt x="2882" y="3405"/>
                        <a:pt x="3406" y="2810"/>
                      </a:cubicBezTo>
                      <a:cubicBezTo>
                        <a:pt x="2894" y="2203"/>
                        <a:pt x="2608" y="1429"/>
                        <a:pt x="2608" y="643"/>
                      </a:cubicBezTo>
                      <a:cubicBezTo>
                        <a:pt x="2620" y="429"/>
                        <a:pt x="2632" y="215"/>
                        <a:pt x="2679" y="12"/>
                      </a:cubicBez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8"/>
                <p:cNvSpPr/>
                <p:nvPr/>
              </p:nvSpPr>
              <p:spPr>
                <a:xfrm>
                  <a:off x="762275" y="2467700"/>
                  <a:ext cx="91125" cy="133675"/>
                </a:xfrm>
                <a:custGeom>
                  <a:rect b="b" l="l" r="r" t="t"/>
                  <a:pathLst>
                    <a:path extrusionOk="0" h="5347" w="3645">
                      <a:moveTo>
                        <a:pt x="13" y="0"/>
                      </a:moveTo>
                      <a:lnTo>
                        <a:pt x="1" y="5334"/>
                      </a:lnTo>
                      <a:lnTo>
                        <a:pt x="3632" y="5346"/>
                      </a:lnTo>
                      <a:lnTo>
                        <a:pt x="3644" y="12"/>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8"/>
                <p:cNvSpPr/>
                <p:nvPr/>
              </p:nvSpPr>
              <p:spPr>
                <a:xfrm>
                  <a:off x="1020950" y="2344175"/>
                  <a:ext cx="148850" cy="115500"/>
                </a:xfrm>
                <a:custGeom>
                  <a:rect b="b" l="l" r="r" t="t"/>
                  <a:pathLst>
                    <a:path extrusionOk="0" h="4620" w="5954">
                      <a:moveTo>
                        <a:pt x="0" y="0"/>
                      </a:moveTo>
                      <a:lnTo>
                        <a:pt x="0" y="2250"/>
                      </a:lnTo>
                      <a:cubicBezTo>
                        <a:pt x="1346" y="2381"/>
                        <a:pt x="2489" y="3310"/>
                        <a:pt x="2894" y="4608"/>
                      </a:cubicBezTo>
                      <a:lnTo>
                        <a:pt x="5942" y="4620"/>
                      </a:lnTo>
                      <a:lnTo>
                        <a:pt x="5954" y="1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8"/>
                <p:cNvSpPr/>
                <p:nvPr/>
              </p:nvSpPr>
              <p:spPr>
                <a:xfrm>
                  <a:off x="862900" y="2343575"/>
                  <a:ext cx="148550" cy="115225"/>
                </a:xfrm>
                <a:custGeom>
                  <a:rect b="b" l="l" r="r" t="t"/>
                  <a:pathLst>
                    <a:path extrusionOk="0" h="4609" w="5942">
                      <a:moveTo>
                        <a:pt x="12" y="0"/>
                      </a:moveTo>
                      <a:lnTo>
                        <a:pt x="0" y="4608"/>
                      </a:lnTo>
                      <a:lnTo>
                        <a:pt x="2774" y="4608"/>
                      </a:lnTo>
                      <a:cubicBezTo>
                        <a:pt x="3203" y="3227"/>
                        <a:pt x="4489" y="2274"/>
                        <a:pt x="5941" y="2251"/>
                      </a:cubicBezTo>
                      <a:lnTo>
                        <a:pt x="5941" y="1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8"/>
                <p:cNvSpPr/>
                <p:nvPr/>
              </p:nvSpPr>
              <p:spPr>
                <a:xfrm>
                  <a:off x="1077500" y="2468875"/>
                  <a:ext cx="130100" cy="133675"/>
                </a:xfrm>
                <a:custGeom>
                  <a:rect b="b" l="l" r="r" t="t"/>
                  <a:pathLst>
                    <a:path extrusionOk="0" h="5347" w="5204">
                      <a:moveTo>
                        <a:pt x="739" y="1"/>
                      </a:moveTo>
                      <a:lnTo>
                        <a:pt x="739" y="1"/>
                      </a:lnTo>
                      <a:cubicBezTo>
                        <a:pt x="775" y="203"/>
                        <a:pt x="798" y="418"/>
                        <a:pt x="798" y="632"/>
                      </a:cubicBezTo>
                      <a:cubicBezTo>
                        <a:pt x="798" y="1418"/>
                        <a:pt x="513" y="2180"/>
                        <a:pt x="1" y="2787"/>
                      </a:cubicBezTo>
                      <a:cubicBezTo>
                        <a:pt x="501" y="3394"/>
                        <a:pt x="786" y="4168"/>
                        <a:pt x="786" y="4954"/>
                      </a:cubicBezTo>
                      <a:cubicBezTo>
                        <a:pt x="775" y="5085"/>
                        <a:pt x="763" y="5204"/>
                        <a:pt x="739" y="5335"/>
                      </a:cubicBezTo>
                      <a:lnTo>
                        <a:pt x="5180" y="5347"/>
                      </a:lnTo>
                      <a:lnTo>
                        <a:pt x="5204" y="13"/>
                      </a:lnTo>
                      <a:lnTo>
                        <a:pt x="73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8"/>
                <p:cNvSpPr/>
                <p:nvPr/>
              </p:nvSpPr>
              <p:spPr>
                <a:xfrm>
                  <a:off x="1178100" y="2611750"/>
                  <a:ext cx="90825" cy="132500"/>
                </a:xfrm>
                <a:custGeom>
                  <a:rect b="b" l="l" r="r" t="t"/>
                  <a:pathLst>
                    <a:path extrusionOk="0" h="5300" w="3633">
                      <a:moveTo>
                        <a:pt x="13" y="1"/>
                      </a:moveTo>
                      <a:lnTo>
                        <a:pt x="1" y="5299"/>
                      </a:lnTo>
                      <a:lnTo>
                        <a:pt x="834" y="5299"/>
                      </a:lnTo>
                      <a:cubicBezTo>
                        <a:pt x="2370" y="5299"/>
                        <a:pt x="3609" y="4061"/>
                        <a:pt x="3620" y="2525"/>
                      </a:cubicBezTo>
                      <a:lnTo>
                        <a:pt x="3632" y="13"/>
                      </a:ln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8"/>
                <p:cNvSpPr/>
                <p:nvPr/>
              </p:nvSpPr>
              <p:spPr>
                <a:xfrm>
                  <a:off x="862000" y="2611175"/>
                  <a:ext cx="148550" cy="132775"/>
                </a:xfrm>
                <a:custGeom>
                  <a:rect b="b" l="l" r="r" t="t"/>
                  <a:pathLst>
                    <a:path extrusionOk="0" h="5311" w="5942">
                      <a:moveTo>
                        <a:pt x="24" y="0"/>
                      </a:moveTo>
                      <a:lnTo>
                        <a:pt x="1" y="5286"/>
                      </a:lnTo>
                      <a:lnTo>
                        <a:pt x="5930" y="5310"/>
                      </a:lnTo>
                      <a:lnTo>
                        <a:pt x="5942" y="2643"/>
                      </a:lnTo>
                      <a:cubicBezTo>
                        <a:pt x="4382" y="2608"/>
                        <a:pt x="3049" y="1512"/>
                        <a:pt x="27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8"/>
                <p:cNvSpPr/>
                <p:nvPr/>
              </p:nvSpPr>
              <p:spPr>
                <a:xfrm>
                  <a:off x="1179000" y="2344775"/>
                  <a:ext cx="90225" cy="115200"/>
                </a:xfrm>
                <a:custGeom>
                  <a:rect b="b" l="l" r="r" t="t"/>
                  <a:pathLst>
                    <a:path extrusionOk="0" h="4608" w="3609">
                      <a:moveTo>
                        <a:pt x="13" y="0"/>
                      </a:moveTo>
                      <a:lnTo>
                        <a:pt x="1" y="4596"/>
                      </a:lnTo>
                      <a:lnTo>
                        <a:pt x="3608" y="4608"/>
                      </a:lnTo>
                      <a:lnTo>
                        <a:pt x="3608" y="2786"/>
                      </a:lnTo>
                      <a:cubicBezTo>
                        <a:pt x="3608" y="1250"/>
                        <a:pt x="2370" y="0"/>
                        <a:pt x="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8"/>
                <p:cNvSpPr/>
                <p:nvPr/>
              </p:nvSpPr>
              <p:spPr>
                <a:xfrm>
                  <a:off x="1019750" y="2611475"/>
                  <a:ext cx="149150" cy="132775"/>
                </a:xfrm>
                <a:custGeom>
                  <a:rect b="b" l="l" r="r" t="t"/>
                  <a:pathLst>
                    <a:path extrusionOk="0" h="5311" w="5966">
                      <a:moveTo>
                        <a:pt x="2989" y="0"/>
                      </a:moveTo>
                      <a:cubicBezTo>
                        <a:pt x="2656" y="1417"/>
                        <a:pt x="1453" y="2465"/>
                        <a:pt x="13" y="2596"/>
                      </a:cubicBezTo>
                      <a:lnTo>
                        <a:pt x="1" y="5298"/>
                      </a:lnTo>
                      <a:lnTo>
                        <a:pt x="5954" y="5310"/>
                      </a:lnTo>
                      <a:lnTo>
                        <a:pt x="5966" y="12"/>
                      </a:lnTo>
                      <a:lnTo>
                        <a:pt x="29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8"/>
                <p:cNvSpPr/>
                <p:nvPr/>
              </p:nvSpPr>
              <p:spPr>
                <a:xfrm>
                  <a:off x="912600" y="2408450"/>
                  <a:ext cx="200050" cy="259500"/>
                </a:xfrm>
                <a:custGeom>
                  <a:rect b="b" l="l" r="r" t="t"/>
                  <a:pathLst>
                    <a:path extrusionOk="0" h="10380" w="8002">
                      <a:moveTo>
                        <a:pt x="4013" y="1"/>
                      </a:moveTo>
                      <a:cubicBezTo>
                        <a:pt x="1382" y="1"/>
                        <a:pt x="1" y="3132"/>
                        <a:pt x="1787" y="5061"/>
                      </a:cubicBezTo>
                      <a:lnTo>
                        <a:pt x="1906" y="5192"/>
                      </a:lnTo>
                      <a:lnTo>
                        <a:pt x="1787" y="5323"/>
                      </a:lnTo>
                      <a:cubicBezTo>
                        <a:pt x="346" y="6871"/>
                        <a:pt x="917" y="9383"/>
                        <a:pt x="2882" y="10169"/>
                      </a:cubicBezTo>
                      <a:cubicBezTo>
                        <a:pt x="3249" y="10313"/>
                        <a:pt x="3622" y="10380"/>
                        <a:pt x="3986" y="10380"/>
                      </a:cubicBezTo>
                      <a:cubicBezTo>
                        <a:pt x="5577" y="10380"/>
                        <a:pt x="6992" y="9096"/>
                        <a:pt x="7001" y="7371"/>
                      </a:cubicBezTo>
                      <a:cubicBezTo>
                        <a:pt x="7001" y="6609"/>
                        <a:pt x="6716" y="5883"/>
                        <a:pt x="6204" y="5335"/>
                      </a:cubicBezTo>
                      <a:lnTo>
                        <a:pt x="6085" y="5204"/>
                      </a:lnTo>
                      <a:lnTo>
                        <a:pt x="6204" y="5073"/>
                      </a:lnTo>
                      <a:cubicBezTo>
                        <a:pt x="8002" y="3156"/>
                        <a:pt x="6644" y="13"/>
                        <a:pt x="40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8" name="Google Shape;418;p28"/>
            <p:cNvSpPr/>
            <p:nvPr/>
          </p:nvSpPr>
          <p:spPr>
            <a:xfrm>
              <a:off x="1358575" y="2411475"/>
              <a:ext cx="193125" cy="289300"/>
            </a:xfrm>
            <a:custGeom>
              <a:rect b="b" l="l" r="r" t="t"/>
              <a:pathLst>
                <a:path extrusionOk="0" h="11572" w="7725">
                  <a:moveTo>
                    <a:pt x="831" y="2571"/>
                  </a:moveTo>
                  <a:cubicBezTo>
                    <a:pt x="388" y="2571"/>
                    <a:pt x="58" y="3180"/>
                    <a:pt x="509" y="3535"/>
                  </a:cubicBezTo>
                  <a:cubicBezTo>
                    <a:pt x="1843" y="4642"/>
                    <a:pt x="1843" y="6690"/>
                    <a:pt x="497" y="7798"/>
                  </a:cubicBezTo>
                  <a:cubicBezTo>
                    <a:pt x="0" y="8132"/>
                    <a:pt x="332" y="8773"/>
                    <a:pt x="784" y="8773"/>
                  </a:cubicBezTo>
                  <a:cubicBezTo>
                    <a:pt x="895" y="8773"/>
                    <a:pt x="1013" y="8735"/>
                    <a:pt x="1128" y="8643"/>
                  </a:cubicBezTo>
                  <a:cubicBezTo>
                    <a:pt x="3033" y="7131"/>
                    <a:pt x="3057" y="4226"/>
                    <a:pt x="1164" y="2690"/>
                  </a:cubicBezTo>
                  <a:cubicBezTo>
                    <a:pt x="1053" y="2606"/>
                    <a:pt x="939" y="2571"/>
                    <a:pt x="831" y="2571"/>
                  </a:cubicBezTo>
                  <a:close/>
                  <a:moveTo>
                    <a:pt x="2861" y="1290"/>
                  </a:moveTo>
                  <a:cubicBezTo>
                    <a:pt x="2422" y="1290"/>
                    <a:pt x="2086" y="1885"/>
                    <a:pt x="2533" y="2237"/>
                  </a:cubicBezTo>
                  <a:cubicBezTo>
                    <a:pt x="3509" y="3023"/>
                    <a:pt x="4081" y="4309"/>
                    <a:pt x="4081" y="5678"/>
                  </a:cubicBezTo>
                  <a:cubicBezTo>
                    <a:pt x="4081" y="7119"/>
                    <a:pt x="3438" y="8429"/>
                    <a:pt x="2366" y="9203"/>
                  </a:cubicBezTo>
                  <a:cubicBezTo>
                    <a:pt x="1950" y="9500"/>
                    <a:pt x="2164" y="10155"/>
                    <a:pt x="2676" y="10167"/>
                  </a:cubicBezTo>
                  <a:cubicBezTo>
                    <a:pt x="2783" y="10167"/>
                    <a:pt x="2890" y="10131"/>
                    <a:pt x="2986" y="10060"/>
                  </a:cubicBezTo>
                  <a:cubicBezTo>
                    <a:pt x="4331" y="9095"/>
                    <a:pt x="5141" y="7464"/>
                    <a:pt x="5141" y="5678"/>
                  </a:cubicBezTo>
                  <a:cubicBezTo>
                    <a:pt x="5153" y="4000"/>
                    <a:pt x="4414" y="2404"/>
                    <a:pt x="3200" y="1416"/>
                  </a:cubicBezTo>
                  <a:cubicBezTo>
                    <a:pt x="3088" y="1327"/>
                    <a:pt x="2971" y="1290"/>
                    <a:pt x="2861" y="1290"/>
                  </a:cubicBezTo>
                  <a:close/>
                  <a:moveTo>
                    <a:pt x="4882" y="1"/>
                  </a:moveTo>
                  <a:cubicBezTo>
                    <a:pt x="4443" y="1"/>
                    <a:pt x="4105" y="605"/>
                    <a:pt x="4557" y="963"/>
                  </a:cubicBezTo>
                  <a:cubicBezTo>
                    <a:pt x="5879" y="2047"/>
                    <a:pt x="6653" y="3821"/>
                    <a:pt x="6653" y="5678"/>
                  </a:cubicBezTo>
                  <a:cubicBezTo>
                    <a:pt x="6653" y="7702"/>
                    <a:pt x="5748" y="9536"/>
                    <a:pt x="4236" y="10607"/>
                  </a:cubicBezTo>
                  <a:cubicBezTo>
                    <a:pt x="3819" y="10905"/>
                    <a:pt x="4021" y="11572"/>
                    <a:pt x="4545" y="11572"/>
                  </a:cubicBezTo>
                  <a:cubicBezTo>
                    <a:pt x="4652" y="11572"/>
                    <a:pt x="4760" y="11536"/>
                    <a:pt x="4855" y="11465"/>
                  </a:cubicBezTo>
                  <a:cubicBezTo>
                    <a:pt x="6641" y="10215"/>
                    <a:pt x="7724" y="8048"/>
                    <a:pt x="7724" y="5678"/>
                  </a:cubicBezTo>
                  <a:cubicBezTo>
                    <a:pt x="7724" y="3511"/>
                    <a:pt x="6796" y="1440"/>
                    <a:pt x="5236" y="142"/>
                  </a:cubicBezTo>
                  <a:cubicBezTo>
                    <a:pt x="5119" y="43"/>
                    <a:pt x="4997" y="1"/>
                    <a:pt x="48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19" name="Google Shape;419;p28"/>
          <p:cNvCxnSpPr/>
          <p:nvPr/>
        </p:nvCxnSpPr>
        <p:spPr>
          <a:xfrm>
            <a:off x="2199154" y="3381392"/>
            <a:ext cx="4883100" cy="0"/>
          </a:xfrm>
          <a:prstGeom prst="straightConnector1">
            <a:avLst/>
          </a:prstGeom>
          <a:noFill/>
          <a:ln cap="flat" cmpd="sng" w="9525">
            <a:solidFill>
              <a:schemeClr val="lt1"/>
            </a:solidFill>
            <a:prstDash val="solid"/>
            <a:round/>
            <a:headEnd len="sm" w="sm" type="none"/>
            <a:tailEnd len="sm" w="sm" type="none"/>
          </a:ln>
        </p:spPr>
      </p:cxnSp>
      <p:sp>
        <p:nvSpPr>
          <p:cNvPr id="420" name="Google Shape;420;p28"/>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sp>
        <p:nvSpPr>
          <p:cNvPr id="421" name="Google Shape;421;p28"/>
          <p:cNvSpPr txBox="1"/>
          <p:nvPr/>
        </p:nvSpPr>
        <p:spPr>
          <a:xfrm>
            <a:off x="2757895" y="3645347"/>
            <a:ext cx="3746607" cy="393301"/>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Rubik"/>
                <a:ea typeface="Rubik"/>
                <a:cs typeface="Rubik"/>
                <a:sym typeface="Rubik"/>
              </a:rPr>
              <a:t>K-MEANS, HIERARCHICAL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29"/>
          <p:cNvPicPr preferRelativeResize="0"/>
          <p:nvPr/>
        </p:nvPicPr>
        <p:blipFill rotWithShape="1">
          <a:blip r:embed="rId3">
            <a:alphaModFix/>
          </a:blip>
          <a:srcRect b="3796" l="0" r="0" t="3379"/>
          <a:stretch/>
        </p:blipFill>
        <p:spPr>
          <a:xfrm>
            <a:off x="601980" y="2097743"/>
            <a:ext cx="7848140" cy="1696263"/>
          </a:xfrm>
          <a:prstGeom prst="roundRect">
            <a:avLst>
              <a:gd fmla="val 11440" name="adj"/>
            </a:avLst>
          </a:prstGeom>
          <a:noFill/>
          <a:ln>
            <a:noFill/>
          </a:ln>
          <a:effectLst>
            <a:outerShdw blurRad="76200" rotWithShape="0" algn="tl" dir="7800000" dist="38100">
              <a:srgbClr val="000000">
                <a:alpha val="40000"/>
              </a:srgbClr>
            </a:outerShdw>
          </a:effectLst>
        </p:spPr>
      </p:pic>
      <p:sp>
        <p:nvSpPr>
          <p:cNvPr id="427" name="Google Shape;427;p29"/>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sp>
        <p:nvSpPr>
          <p:cNvPr id="428" name="Google Shape;428;p29"/>
          <p:cNvSpPr txBox="1"/>
          <p:nvPr/>
        </p:nvSpPr>
        <p:spPr>
          <a:xfrm>
            <a:off x="1332525" y="65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DATA PREPROCESSING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
          <p:cNvSpPr txBox="1"/>
          <p:nvPr>
            <p:ph type="title"/>
          </p:nvPr>
        </p:nvSpPr>
        <p:spPr>
          <a:xfrm>
            <a:off x="1575601" y="1700295"/>
            <a:ext cx="2996400" cy="39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sz="3000">
                <a:solidFill>
                  <a:schemeClr val="accent6"/>
                </a:solidFill>
                <a:latin typeface="League Spartan"/>
                <a:ea typeface="League Spartan"/>
                <a:cs typeface="League Spartan"/>
                <a:sym typeface="League Spartan"/>
              </a:rPr>
              <a:t>CLASSIFICATION</a:t>
            </a:r>
            <a:endParaRPr/>
          </a:p>
        </p:txBody>
      </p:sp>
      <p:sp>
        <p:nvSpPr>
          <p:cNvPr id="175" name="Google Shape;175;p3"/>
          <p:cNvSpPr txBox="1"/>
          <p:nvPr>
            <p:ph idx="2" type="title"/>
          </p:nvPr>
        </p:nvSpPr>
        <p:spPr>
          <a:xfrm>
            <a:off x="898801" y="1700295"/>
            <a:ext cx="676800" cy="39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b="1" lang="en-US" sz="3000">
                <a:solidFill>
                  <a:schemeClr val="dk2"/>
                </a:solidFill>
                <a:latin typeface="League Spartan"/>
                <a:ea typeface="League Spartan"/>
                <a:cs typeface="League Spartan"/>
                <a:sym typeface="League Spartan"/>
              </a:rPr>
              <a:t>01</a:t>
            </a:r>
            <a:endParaRPr b="1" sz="3000">
              <a:solidFill>
                <a:schemeClr val="dk2"/>
              </a:solidFill>
              <a:latin typeface="League Spartan"/>
              <a:ea typeface="League Spartan"/>
              <a:cs typeface="League Spartan"/>
              <a:sym typeface="League Spartan"/>
            </a:endParaRPr>
          </a:p>
        </p:txBody>
      </p:sp>
      <p:sp>
        <p:nvSpPr>
          <p:cNvPr id="176" name="Google Shape;176;p3"/>
          <p:cNvSpPr txBox="1"/>
          <p:nvPr>
            <p:ph idx="4" type="title"/>
          </p:nvPr>
        </p:nvSpPr>
        <p:spPr>
          <a:xfrm>
            <a:off x="2292438" y="2700161"/>
            <a:ext cx="674700" cy="390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b="1" lang="en-US" sz="3000">
                <a:solidFill>
                  <a:schemeClr val="dk2"/>
                </a:solidFill>
                <a:latin typeface="League Spartan"/>
                <a:ea typeface="League Spartan"/>
                <a:cs typeface="League Spartan"/>
                <a:sym typeface="League Spartan"/>
              </a:rPr>
              <a:t>02</a:t>
            </a:r>
            <a:endParaRPr b="1" sz="3000">
              <a:solidFill>
                <a:schemeClr val="dk2"/>
              </a:solidFill>
              <a:latin typeface="League Spartan"/>
              <a:ea typeface="League Spartan"/>
              <a:cs typeface="League Spartan"/>
              <a:sym typeface="League Spartan"/>
            </a:endParaRPr>
          </a:p>
        </p:txBody>
      </p:sp>
      <p:sp>
        <p:nvSpPr>
          <p:cNvPr id="177" name="Google Shape;177;p3"/>
          <p:cNvSpPr txBox="1"/>
          <p:nvPr>
            <p:ph idx="6" type="title"/>
          </p:nvPr>
        </p:nvSpPr>
        <p:spPr>
          <a:xfrm>
            <a:off x="3073801" y="2701061"/>
            <a:ext cx="2996400" cy="38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sz="3000">
                <a:solidFill>
                  <a:schemeClr val="accent6"/>
                </a:solidFill>
                <a:latin typeface="League Spartan"/>
                <a:ea typeface="League Spartan"/>
                <a:cs typeface="League Spartan"/>
                <a:sym typeface="League Spartan"/>
              </a:rPr>
              <a:t>CLUSTERING</a:t>
            </a:r>
            <a:endParaRPr sz="3000">
              <a:solidFill>
                <a:schemeClr val="accent6"/>
              </a:solidFill>
              <a:latin typeface="League Spartan"/>
              <a:ea typeface="League Spartan"/>
              <a:cs typeface="League Spartan"/>
              <a:sym typeface="League Spartan"/>
            </a:endParaRPr>
          </a:p>
        </p:txBody>
      </p:sp>
      <p:sp>
        <p:nvSpPr>
          <p:cNvPr id="178" name="Google Shape;178;p3"/>
          <p:cNvSpPr txBox="1"/>
          <p:nvPr>
            <p:ph idx="7" type="title"/>
          </p:nvPr>
        </p:nvSpPr>
        <p:spPr>
          <a:xfrm>
            <a:off x="3662921" y="3699127"/>
            <a:ext cx="676800" cy="39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b="1" lang="en-US" sz="3000">
                <a:solidFill>
                  <a:schemeClr val="dk2"/>
                </a:solidFill>
                <a:latin typeface="League Spartan"/>
                <a:ea typeface="League Spartan"/>
                <a:cs typeface="League Spartan"/>
                <a:sym typeface="League Spartan"/>
              </a:rPr>
              <a:t>03</a:t>
            </a:r>
            <a:endParaRPr b="1" sz="3000">
              <a:solidFill>
                <a:schemeClr val="dk2"/>
              </a:solidFill>
              <a:latin typeface="League Spartan"/>
              <a:ea typeface="League Spartan"/>
              <a:cs typeface="League Spartan"/>
              <a:sym typeface="League Spartan"/>
            </a:endParaRPr>
          </a:p>
        </p:txBody>
      </p:sp>
      <p:sp>
        <p:nvSpPr>
          <p:cNvPr id="179" name="Google Shape;179;p3"/>
          <p:cNvSpPr txBox="1"/>
          <p:nvPr>
            <p:ph idx="18" type="title"/>
          </p:nvPr>
        </p:nvSpPr>
        <p:spPr>
          <a:xfrm>
            <a:off x="4572000" y="3697327"/>
            <a:ext cx="3668167" cy="39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sz="3000">
                <a:solidFill>
                  <a:schemeClr val="accent6"/>
                </a:solidFill>
                <a:latin typeface="League Spartan"/>
                <a:ea typeface="League Spartan"/>
                <a:cs typeface="League Spartan"/>
                <a:sym typeface="League Spartan"/>
              </a:rPr>
              <a:t>ASSOCIATION RULE</a:t>
            </a:r>
            <a:endParaRPr sz="3000">
              <a:solidFill>
                <a:schemeClr val="accent6"/>
              </a:solidFill>
              <a:latin typeface="League Spartan"/>
              <a:ea typeface="League Spartan"/>
              <a:cs typeface="League Spartan"/>
              <a:sym typeface="League Spartan"/>
            </a:endParaRPr>
          </a:p>
        </p:txBody>
      </p:sp>
      <p:sp>
        <p:nvSpPr>
          <p:cNvPr id="180" name="Google Shape;180;p3"/>
          <p:cNvSpPr txBox="1"/>
          <p:nvPr>
            <p:ph idx="21" type="title"/>
          </p:nvPr>
        </p:nvSpPr>
        <p:spPr>
          <a:xfrm>
            <a:off x="720000" y="759750"/>
            <a:ext cx="7704000" cy="4827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2800"/>
              <a:buNone/>
            </a:pPr>
            <a:r>
              <a:rPr b="1" lang="en-US" sz="4800">
                <a:solidFill>
                  <a:schemeClr val="accent6"/>
                </a:solidFill>
                <a:latin typeface="League Spartan"/>
                <a:ea typeface="League Spartan"/>
                <a:cs typeface="League Spartan"/>
                <a:sym typeface="League Spartan"/>
              </a:rPr>
              <a:t>NỘI DUNG</a:t>
            </a:r>
            <a:endParaRPr b="1" sz="4800">
              <a:solidFill>
                <a:schemeClr val="accent6"/>
              </a:solidFill>
              <a:latin typeface="League Spartan"/>
              <a:ea typeface="League Spartan"/>
              <a:cs typeface="League Spartan"/>
              <a:sym typeface="League Spart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30"/>
          <p:cNvPicPr preferRelativeResize="0"/>
          <p:nvPr/>
        </p:nvPicPr>
        <p:blipFill rotWithShape="1">
          <a:blip r:embed="rId3">
            <a:alphaModFix/>
          </a:blip>
          <a:srcRect b="7890" l="1912" r="0" t="6944"/>
          <a:stretch/>
        </p:blipFill>
        <p:spPr>
          <a:xfrm>
            <a:off x="679011" y="1832681"/>
            <a:ext cx="7785978" cy="2557292"/>
          </a:xfrm>
          <a:prstGeom prst="roundRect">
            <a:avLst>
              <a:gd fmla="val 12350" name="adj"/>
            </a:avLst>
          </a:prstGeom>
          <a:noFill/>
          <a:ln>
            <a:noFill/>
          </a:ln>
          <a:effectLst>
            <a:outerShdw blurRad="76200" rotWithShape="0" algn="tl" dir="7800000" dist="38100">
              <a:srgbClr val="000000">
                <a:alpha val="40000"/>
              </a:srgbClr>
            </a:outerShdw>
          </a:effectLst>
        </p:spPr>
      </p:pic>
      <p:sp>
        <p:nvSpPr>
          <p:cNvPr id="434" name="Google Shape;434;p30"/>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K - MEANS</a:t>
            </a:r>
            <a:endParaRPr b="0" i="0" sz="3200" u="none" cap="none" strike="noStrike">
              <a:solidFill>
                <a:schemeClr val="accent5"/>
              </a:solidFill>
              <a:latin typeface="Rubik ExtraBold"/>
              <a:ea typeface="Rubik ExtraBold"/>
              <a:cs typeface="Rubik ExtraBold"/>
              <a:sym typeface="Rubik ExtraBold"/>
            </a:endParaRPr>
          </a:p>
        </p:txBody>
      </p:sp>
      <p:sp>
        <p:nvSpPr>
          <p:cNvPr id="435" name="Google Shape;435;p30"/>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31"/>
          <p:cNvPicPr preferRelativeResize="0"/>
          <p:nvPr/>
        </p:nvPicPr>
        <p:blipFill rotWithShape="1">
          <a:blip r:embed="rId3">
            <a:alphaModFix/>
          </a:blip>
          <a:srcRect b="0" l="0" r="0" t="0"/>
          <a:stretch/>
        </p:blipFill>
        <p:spPr>
          <a:xfrm>
            <a:off x="4678680" y="1162316"/>
            <a:ext cx="3435181" cy="3308165"/>
          </a:xfrm>
          <a:prstGeom prst="roundRect">
            <a:avLst>
              <a:gd fmla="val 4571" name="adj"/>
            </a:avLst>
          </a:prstGeom>
          <a:noFill/>
          <a:ln>
            <a:noFill/>
          </a:ln>
          <a:effectLst>
            <a:outerShdw blurRad="76200" rotWithShape="0" algn="tl" dir="7800000" dist="38100">
              <a:srgbClr val="000000">
                <a:alpha val="40000"/>
              </a:srgbClr>
            </a:outerShdw>
          </a:effectLst>
        </p:spPr>
      </p:pic>
      <p:pic>
        <p:nvPicPr>
          <p:cNvPr id="441" name="Google Shape;441;p31"/>
          <p:cNvPicPr preferRelativeResize="0"/>
          <p:nvPr/>
        </p:nvPicPr>
        <p:blipFill rotWithShape="1">
          <a:blip r:embed="rId4">
            <a:alphaModFix/>
          </a:blip>
          <a:srcRect b="33755" l="4473" r="63066" t="23977"/>
          <a:stretch/>
        </p:blipFill>
        <p:spPr>
          <a:xfrm>
            <a:off x="923458" y="1162316"/>
            <a:ext cx="3068721" cy="1511596"/>
          </a:xfrm>
          <a:prstGeom prst="roundRect">
            <a:avLst>
              <a:gd fmla="val 11626" name="adj"/>
            </a:avLst>
          </a:prstGeom>
          <a:noFill/>
          <a:ln>
            <a:noFill/>
          </a:ln>
          <a:effectLst>
            <a:outerShdw blurRad="76200" rotWithShape="0" algn="tl" dir="7800000" dist="38100">
              <a:srgbClr val="000000">
                <a:alpha val="40000"/>
              </a:srgbClr>
            </a:outerShdw>
          </a:effectLst>
        </p:spPr>
      </p:pic>
      <p:sp>
        <p:nvSpPr>
          <p:cNvPr id="442" name="Google Shape;442;p31"/>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K - MEANS</a:t>
            </a:r>
            <a:endParaRPr b="0" i="0" sz="3200" u="none" cap="none" strike="noStrike">
              <a:solidFill>
                <a:schemeClr val="accent5"/>
              </a:solidFill>
              <a:latin typeface="Rubik ExtraBold"/>
              <a:ea typeface="Rubik ExtraBold"/>
              <a:cs typeface="Rubik ExtraBold"/>
              <a:sym typeface="Rubik ExtraBold"/>
            </a:endParaRPr>
          </a:p>
        </p:txBody>
      </p:sp>
      <p:pic>
        <p:nvPicPr>
          <p:cNvPr id="443" name="Google Shape;443;p31"/>
          <p:cNvPicPr preferRelativeResize="0"/>
          <p:nvPr/>
        </p:nvPicPr>
        <p:blipFill rotWithShape="1">
          <a:blip r:embed="rId5">
            <a:alphaModFix/>
          </a:blip>
          <a:srcRect b="0" l="0" r="0" t="0"/>
          <a:stretch/>
        </p:blipFill>
        <p:spPr>
          <a:xfrm flipH="1" rot="5742229">
            <a:off x="2712459" y="2959963"/>
            <a:ext cx="1083378" cy="1151065"/>
          </a:xfrm>
          <a:prstGeom prst="rect">
            <a:avLst/>
          </a:prstGeom>
          <a:noFill/>
          <a:ln>
            <a:noFill/>
          </a:ln>
        </p:spPr>
      </p:pic>
      <p:sp>
        <p:nvSpPr>
          <p:cNvPr id="444" name="Google Shape;444;p31"/>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32"/>
          <p:cNvPicPr preferRelativeResize="0"/>
          <p:nvPr/>
        </p:nvPicPr>
        <p:blipFill rotWithShape="1">
          <a:blip r:embed="rId3">
            <a:alphaModFix/>
          </a:blip>
          <a:srcRect b="0" l="0" r="0" t="1778"/>
          <a:stretch/>
        </p:blipFill>
        <p:spPr>
          <a:xfrm>
            <a:off x="3992880" y="1162316"/>
            <a:ext cx="4413929" cy="3125999"/>
          </a:xfrm>
          <a:prstGeom prst="roundRect">
            <a:avLst>
              <a:gd fmla="val 5991" name="adj"/>
            </a:avLst>
          </a:prstGeom>
          <a:noFill/>
          <a:ln>
            <a:noFill/>
          </a:ln>
          <a:effectLst>
            <a:outerShdw blurRad="76200" rotWithShape="0" algn="tl" dir="7800000" dist="38100">
              <a:srgbClr val="000000">
                <a:alpha val="40000"/>
              </a:srgbClr>
            </a:outerShdw>
          </a:effectLst>
        </p:spPr>
      </p:pic>
      <p:pic>
        <p:nvPicPr>
          <p:cNvPr id="450" name="Google Shape;450;p32"/>
          <p:cNvPicPr preferRelativeResize="0"/>
          <p:nvPr/>
        </p:nvPicPr>
        <p:blipFill rotWithShape="1">
          <a:blip r:embed="rId4">
            <a:alphaModFix/>
          </a:blip>
          <a:srcRect b="29498" l="29666" r="42378" t="24584"/>
          <a:stretch/>
        </p:blipFill>
        <p:spPr>
          <a:xfrm>
            <a:off x="906965" y="1162317"/>
            <a:ext cx="2319089" cy="1409434"/>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451" name="Google Shape;451;p32"/>
          <p:cNvSpPr txBox="1"/>
          <p:nvPr>
            <p:ph type="title"/>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en-US" sz="3200">
                <a:solidFill>
                  <a:schemeClr val="accent5"/>
                </a:solidFill>
              </a:rPr>
              <a:t>K - MEANS</a:t>
            </a:r>
            <a:endParaRPr sz="3200">
              <a:solidFill>
                <a:schemeClr val="accent5"/>
              </a:solidFill>
            </a:endParaRPr>
          </a:p>
        </p:txBody>
      </p:sp>
      <p:pic>
        <p:nvPicPr>
          <p:cNvPr id="452" name="Google Shape;452;p32"/>
          <p:cNvPicPr preferRelativeResize="0"/>
          <p:nvPr/>
        </p:nvPicPr>
        <p:blipFill rotWithShape="1">
          <a:blip r:embed="rId5">
            <a:alphaModFix/>
          </a:blip>
          <a:srcRect b="0" l="0" r="0" t="0"/>
          <a:stretch/>
        </p:blipFill>
        <p:spPr>
          <a:xfrm flipH="1" rot="5742229">
            <a:off x="2094344" y="2771808"/>
            <a:ext cx="1083378" cy="1151065"/>
          </a:xfrm>
          <a:prstGeom prst="rect">
            <a:avLst/>
          </a:prstGeom>
          <a:noFill/>
          <a:ln>
            <a:noFill/>
          </a:ln>
        </p:spPr>
      </p:pic>
      <p:sp>
        <p:nvSpPr>
          <p:cNvPr id="453" name="Google Shape;453;p32"/>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33"/>
          <p:cNvPicPr preferRelativeResize="0"/>
          <p:nvPr/>
        </p:nvPicPr>
        <p:blipFill rotWithShape="1">
          <a:blip r:embed="rId3">
            <a:alphaModFix/>
          </a:blip>
          <a:srcRect b="29037" l="48811" r="22602" t="22313"/>
          <a:stretch/>
        </p:blipFill>
        <p:spPr>
          <a:xfrm>
            <a:off x="914399" y="1310640"/>
            <a:ext cx="2499313" cy="1573810"/>
          </a:xfrm>
          <a:prstGeom prst="roundRect">
            <a:avLst>
              <a:gd fmla="val 14257" name="adj"/>
            </a:avLst>
          </a:prstGeom>
          <a:noFill/>
          <a:ln>
            <a:noFill/>
          </a:ln>
          <a:effectLst>
            <a:outerShdw blurRad="76200" rotWithShape="0" algn="tl" dir="7800000" dist="38100">
              <a:srgbClr val="000000">
                <a:alpha val="40000"/>
              </a:srgbClr>
            </a:outerShdw>
          </a:effectLst>
        </p:spPr>
      </p:pic>
      <p:pic>
        <p:nvPicPr>
          <p:cNvPr id="459" name="Google Shape;459;p33"/>
          <p:cNvPicPr preferRelativeResize="0"/>
          <p:nvPr/>
        </p:nvPicPr>
        <p:blipFill rotWithShape="1">
          <a:blip r:embed="rId4">
            <a:alphaModFix/>
          </a:blip>
          <a:srcRect b="0" l="0" r="0" t="0"/>
          <a:stretch/>
        </p:blipFill>
        <p:spPr>
          <a:xfrm>
            <a:off x="4005804" y="1310639"/>
            <a:ext cx="4296719" cy="3127545"/>
          </a:xfrm>
          <a:prstGeom prst="roundRect">
            <a:avLst>
              <a:gd fmla="val 8687" name="adj"/>
            </a:avLst>
          </a:prstGeom>
          <a:noFill/>
          <a:ln>
            <a:noFill/>
          </a:ln>
          <a:effectLst>
            <a:outerShdw blurRad="76200" rotWithShape="0" algn="tl" dir="7800000" dist="38100">
              <a:srgbClr val="000000">
                <a:alpha val="40000"/>
              </a:srgbClr>
            </a:outerShdw>
          </a:effectLst>
        </p:spPr>
      </p:pic>
      <p:sp>
        <p:nvSpPr>
          <p:cNvPr id="460" name="Google Shape;460;p33"/>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K - MEANS</a:t>
            </a:r>
            <a:endParaRPr b="0" i="0" sz="3200" u="none" cap="none" strike="noStrike">
              <a:solidFill>
                <a:schemeClr val="accent5"/>
              </a:solidFill>
              <a:latin typeface="Rubik ExtraBold"/>
              <a:ea typeface="Rubik ExtraBold"/>
              <a:cs typeface="Rubik ExtraBold"/>
              <a:sym typeface="Rubik ExtraBold"/>
            </a:endParaRPr>
          </a:p>
        </p:txBody>
      </p:sp>
      <p:pic>
        <p:nvPicPr>
          <p:cNvPr id="461" name="Google Shape;461;p33"/>
          <p:cNvPicPr preferRelativeResize="0"/>
          <p:nvPr/>
        </p:nvPicPr>
        <p:blipFill rotWithShape="1">
          <a:blip r:embed="rId5">
            <a:alphaModFix/>
          </a:blip>
          <a:srcRect b="0" l="0" r="0" t="0"/>
          <a:stretch/>
        </p:blipFill>
        <p:spPr>
          <a:xfrm flipH="1" rot="4857485">
            <a:off x="2385357" y="3178898"/>
            <a:ext cx="1083378" cy="1151065"/>
          </a:xfrm>
          <a:prstGeom prst="rect">
            <a:avLst/>
          </a:prstGeom>
          <a:noFill/>
          <a:ln>
            <a:noFill/>
          </a:ln>
        </p:spPr>
      </p:pic>
      <p:sp>
        <p:nvSpPr>
          <p:cNvPr id="462" name="Google Shape;462;p33"/>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34"/>
          <p:cNvPicPr preferRelativeResize="0"/>
          <p:nvPr/>
        </p:nvPicPr>
        <p:blipFill rotWithShape="1">
          <a:blip r:embed="rId3">
            <a:alphaModFix/>
          </a:blip>
          <a:srcRect b="0" l="0" r="0" t="1408"/>
          <a:stretch/>
        </p:blipFill>
        <p:spPr>
          <a:xfrm>
            <a:off x="4648369" y="1162316"/>
            <a:ext cx="3382970" cy="1821071"/>
          </a:xfrm>
          <a:prstGeom prst="roundRect">
            <a:avLst>
              <a:gd fmla="val 11685" name="adj"/>
            </a:avLst>
          </a:prstGeom>
          <a:noFill/>
          <a:ln>
            <a:noFill/>
          </a:ln>
          <a:effectLst>
            <a:outerShdw blurRad="76200" rotWithShape="0" algn="tl" dir="7800000" dist="38100">
              <a:srgbClr val="000000">
                <a:alpha val="40000"/>
              </a:srgbClr>
            </a:outerShdw>
          </a:effectLst>
        </p:spPr>
      </p:pic>
      <p:pic>
        <p:nvPicPr>
          <p:cNvPr id="468" name="Google Shape;468;p34"/>
          <p:cNvPicPr preferRelativeResize="0"/>
          <p:nvPr/>
        </p:nvPicPr>
        <p:blipFill rotWithShape="1">
          <a:blip r:embed="rId4">
            <a:alphaModFix/>
          </a:blip>
          <a:srcRect b="0" l="723" r="5574" t="1549"/>
          <a:stretch/>
        </p:blipFill>
        <p:spPr>
          <a:xfrm>
            <a:off x="4884294" y="2640633"/>
            <a:ext cx="3512679" cy="1849305"/>
          </a:xfrm>
          <a:prstGeom prst="roundRect">
            <a:avLst>
              <a:gd fmla="val 11167" name="adj"/>
            </a:avLst>
          </a:prstGeom>
          <a:noFill/>
          <a:ln>
            <a:noFill/>
          </a:ln>
          <a:effectLst>
            <a:outerShdw blurRad="76200" rotWithShape="0" algn="tl" dir="7800000" dist="38100">
              <a:srgbClr val="000000">
                <a:alpha val="40000"/>
              </a:srgbClr>
            </a:outerShdw>
          </a:effectLst>
        </p:spPr>
      </p:pic>
      <p:pic>
        <p:nvPicPr>
          <p:cNvPr id="469" name="Google Shape;469;p34"/>
          <p:cNvPicPr preferRelativeResize="0"/>
          <p:nvPr/>
        </p:nvPicPr>
        <p:blipFill rotWithShape="1">
          <a:blip r:embed="rId5">
            <a:alphaModFix/>
          </a:blip>
          <a:srcRect b="14261" l="900" r="1617" t="1633"/>
          <a:stretch/>
        </p:blipFill>
        <p:spPr>
          <a:xfrm>
            <a:off x="3703320" y="1927464"/>
            <a:ext cx="3382970" cy="1717006"/>
          </a:xfrm>
          <a:prstGeom prst="roundRect">
            <a:avLst>
              <a:gd fmla="val 11181" name="adj"/>
            </a:avLst>
          </a:prstGeom>
          <a:noFill/>
          <a:ln>
            <a:noFill/>
          </a:ln>
          <a:effectLst>
            <a:outerShdw blurRad="76200" rotWithShape="0" algn="tl" dir="7800000" dist="38100">
              <a:srgbClr val="000000">
                <a:alpha val="40000"/>
              </a:srgbClr>
            </a:outerShdw>
          </a:effectLst>
        </p:spPr>
      </p:pic>
      <p:sp>
        <p:nvSpPr>
          <p:cNvPr id="470" name="Google Shape;470;p34"/>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K - MEANS</a:t>
            </a:r>
            <a:endParaRPr b="0" i="0" sz="3200" u="none" cap="none" strike="noStrike">
              <a:solidFill>
                <a:schemeClr val="accent5"/>
              </a:solidFill>
              <a:latin typeface="Rubik ExtraBold"/>
              <a:ea typeface="Rubik ExtraBold"/>
              <a:cs typeface="Rubik ExtraBold"/>
              <a:sym typeface="Rubik ExtraBold"/>
            </a:endParaRPr>
          </a:p>
        </p:txBody>
      </p:sp>
      <p:pic>
        <p:nvPicPr>
          <p:cNvPr id="471" name="Google Shape;471;p34"/>
          <p:cNvPicPr preferRelativeResize="0"/>
          <p:nvPr/>
        </p:nvPicPr>
        <p:blipFill rotWithShape="1">
          <a:blip r:embed="rId6">
            <a:alphaModFix/>
          </a:blip>
          <a:srcRect b="3189" l="38504" r="0" t="0"/>
          <a:stretch/>
        </p:blipFill>
        <p:spPr>
          <a:xfrm>
            <a:off x="945636" y="1162316"/>
            <a:ext cx="2102363" cy="1887116"/>
          </a:xfrm>
          <a:prstGeom prst="roundRect">
            <a:avLst>
              <a:gd fmla="val 12233" name="adj"/>
            </a:avLst>
          </a:prstGeom>
          <a:noFill/>
          <a:ln>
            <a:noFill/>
          </a:ln>
          <a:effectLst>
            <a:outerShdw blurRad="76200" rotWithShape="0" algn="tl" dir="7800000" dist="38100">
              <a:srgbClr val="000000">
                <a:alpha val="40000"/>
              </a:srgbClr>
            </a:outerShdw>
          </a:effectLst>
        </p:spPr>
      </p:pic>
      <p:pic>
        <p:nvPicPr>
          <p:cNvPr id="472" name="Google Shape;472;p34"/>
          <p:cNvPicPr preferRelativeResize="0"/>
          <p:nvPr/>
        </p:nvPicPr>
        <p:blipFill rotWithShape="1">
          <a:blip r:embed="rId7">
            <a:alphaModFix/>
          </a:blip>
          <a:srcRect b="0" l="0" r="0" t="0"/>
          <a:stretch/>
        </p:blipFill>
        <p:spPr>
          <a:xfrm flipH="1" rot="5742229">
            <a:off x="2499079" y="3318199"/>
            <a:ext cx="1083378" cy="1151065"/>
          </a:xfrm>
          <a:prstGeom prst="rect">
            <a:avLst/>
          </a:prstGeom>
          <a:noFill/>
          <a:ln>
            <a:noFill/>
          </a:ln>
        </p:spPr>
      </p:pic>
      <p:sp>
        <p:nvSpPr>
          <p:cNvPr id="473" name="Google Shape;473;p34"/>
          <p:cNvSpPr/>
          <p:nvPr/>
        </p:nvSpPr>
        <p:spPr>
          <a:xfrm>
            <a:off x="1788236" y="2072851"/>
            <a:ext cx="1114899" cy="1021930"/>
          </a:xfrm>
          <a:prstGeom prst="ellipse">
            <a:avLst/>
          </a:prstGeom>
          <a:noFill/>
          <a:ln cap="flat" cmpd="sng" w="25400">
            <a:solidFill>
              <a:srgbClr val="DE28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4" name="Google Shape;474;p34"/>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35"/>
          <p:cNvPicPr preferRelativeResize="0"/>
          <p:nvPr/>
        </p:nvPicPr>
        <p:blipFill rotWithShape="1">
          <a:blip r:embed="rId3">
            <a:alphaModFix/>
          </a:blip>
          <a:srcRect b="3189" l="38504" r="0" t="0"/>
          <a:stretch/>
        </p:blipFill>
        <p:spPr>
          <a:xfrm>
            <a:off x="967740" y="1186949"/>
            <a:ext cx="1759814" cy="1693412"/>
          </a:xfrm>
          <a:prstGeom prst="roundRect">
            <a:avLst>
              <a:gd fmla="val 14252" name="adj"/>
            </a:avLst>
          </a:prstGeom>
          <a:noFill/>
          <a:ln>
            <a:noFill/>
          </a:ln>
          <a:effectLst>
            <a:outerShdw blurRad="76200" rotWithShape="0" algn="tl" dir="7800000" dist="38100">
              <a:srgbClr val="000000">
                <a:alpha val="40000"/>
              </a:srgbClr>
            </a:outerShdw>
          </a:effectLst>
        </p:spPr>
      </p:pic>
      <p:sp>
        <p:nvSpPr>
          <p:cNvPr id="480" name="Google Shape;480;p35"/>
          <p:cNvSpPr txBox="1"/>
          <p:nvPr>
            <p:ph type="title"/>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en-US" sz="3200">
                <a:solidFill>
                  <a:schemeClr val="accent5"/>
                </a:solidFill>
              </a:rPr>
              <a:t>K - MEANS</a:t>
            </a:r>
            <a:endParaRPr sz="3200">
              <a:solidFill>
                <a:schemeClr val="accent5"/>
              </a:solidFill>
            </a:endParaRPr>
          </a:p>
        </p:txBody>
      </p:sp>
      <p:pic>
        <p:nvPicPr>
          <p:cNvPr id="481" name="Google Shape;481;p35"/>
          <p:cNvPicPr preferRelativeResize="0"/>
          <p:nvPr/>
        </p:nvPicPr>
        <p:blipFill rotWithShape="1">
          <a:blip r:embed="rId4">
            <a:alphaModFix/>
          </a:blip>
          <a:srcRect b="0" l="0" r="0" t="0"/>
          <a:stretch/>
        </p:blipFill>
        <p:spPr>
          <a:xfrm>
            <a:off x="3070626" y="1186948"/>
            <a:ext cx="5288513" cy="3303276"/>
          </a:xfrm>
          <a:prstGeom prst="roundRect">
            <a:avLst>
              <a:gd fmla="val 7019" name="adj"/>
            </a:avLst>
          </a:prstGeom>
          <a:noFill/>
          <a:ln>
            <a:noFill/>
          </a:ln>
          <a:effectLst>
            <a:outerShdw blurRad="76200" rotWithShape="0" algn="tl" dir="7800000" dist="38100">
              <a:srgbClr val="000000">
                <a:alpha val="40000"/>
              </a:srgbClr>
            </a:outerShdw>
          </a:effectLst>
        </p:spPr>
      </p:pic>
      <p:pic>
        <p:nvPicPr>
          <p:cNvPr id="482" name="Google Shape;482;p35"/>
          <p:cNvPicPr preferRelativeResize="0"/>
          <p:nvPr/>
        </p:nvPicPr>
        <p:blipFill rotWithShape="1">
          <a:blip r:embed="rId5">
            <a:alphaModFix/>
          </a:blip>
          <a:srcRect b="0" l="0" r="0" t="0"/>
          <a:stretch/>
        </p:blipFill>
        <p:spPr>
          <a:xfrm flipH="1" rot="5742229">
            <a:off x="1559346" y="3131053"/>
            <a:ext cx="1083378" cy="1151065"/>
          </a:xfrm>
          <a:prstGeom prst="rect">
            <a:avLst/>
          </a:prstGeom>
          <a:noFill/>
          <a:ln>
            <a:noFill/>
          </a:ln>
        </p:spPr>
      </p:pic>
      <p:sp>
        <p:nvSpPr>
          <p:cNvPr id="483" name="Google Shape;483;p35"/>
          <p:cNvSpPr/>
          <p:nvPr/>
        </p:nvSpPr>
        <p:spPr>
          <a:xfrm>
            <a:off x="1611214" y="1096625"/>
            <a:ext cx="979641" cy="937030"/>
          </a:xfrm>
          <a:prstGeom prst="ellipse">
            <a:avLst/>
          </a:prstGeom>
          <a:noFill/>
          <a:ln cap="flat" cmpd="sng" w="25400">
            <a:solidFill>
              <a:srgbClr val="DE28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35"/>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HIERARCHICAL</a:t>
            </a:r>
            <a:endParaRPr/>
          </a:p>
        </p:txBody>
      </p:sp>
      <p:sp>
        <p:nvSpPr>
          <p:cNvPr id="490" name="Google Shape;490;p36"/>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pic>
        <p:nvPicPr>
          <p:cNvPr id="491" name="Google Shape;491;p36"/>
          <p:cNvPicPr preferRelativeResize="0"/>
          <p:nvPr/>
        </p:nvPicPr>
        <p:blipFill rotWithShape="1">
          <a:blip r:embed="rId3">
            <a:alphaModFix/>
          </a:blip>
          <a:srcRect b="0" l="0" r="0" t="0"/>
          <a:stretch/>
        </p:blipFill>
        <p:spPr>
          <a:xfrm>
            <a:off x="354014" y="1691546"/>
            <a:ext cx="8160018" cy="2408014"/>
          </a:xfrm>
          <a:prstGeom prst="roundRect">
            <a:avLst>
              <a:gd fmla="val 1030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7"/>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HIERARCHICAL</a:t>
            </a:r>
            <a:endParaRPr/>
          </a:p>
        </p:txBody>
      </p:sp>
      <p:pic>
        <p:nvPicPr>
          <p:cNvPr id="497" name="Google Shape;497;p37"/>
          <p:cNvPicPr preferRelativeResize="0"/>
          <p:nvPr/>
        </p:nvPicPr>
        <p:blipFill rotWithShape="1">
          <a:blip r:embed="rId3">
            <a:alphaModFix/>
          </a:blip>
          <a:srcRect b="2608" l="2010" r="2653" t="8113"/>
          <a:stretch/>
        </p:blipFill>
        <p:spPr>
          <a:xfrm>
            <a:off x="4861560" y="1089660"/>
            <a:ext cx="3447517" cy="3482340"/>
          </a:xfrm>
          <a:prstGeom prst="roundRect">
            <a:avLst>
              <a:gd fmla="val 7239" name="adj"/>
            </a:avLst>
          </a:prstGeom>
          <a:noFill/>
          <a:ln>
            <a:noFill/>
          </a:ln>
          <a:effectLst>
            <a:outerShdw blurRad="76200" rotWithShape="0" algn="tl" dir="7800000" dist="38100">
              <a:srgbClr val="000000">
                <a:alpha val="40000"/>
              </a:srgbClr>
            </a:outerShdw>
          </a:effectLst>
        </p:spPr>
      </p:pic>
      <p:sp>
        <p:nvSpPr>
          <p:cNvPr id="498" name="Google Shape;498;p37"/>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pic>
        <p:nvPicPr>
          <p:cNvPr id="499" name="Google Shape;499;p37"/>
          <p:cNvPicPr preferRelativeResize="0"/>
          <p:nvPr/>
        </p:nvPicPr>
        <p:blipFill rotWithShape="1">
          <a:blip r:embed="rId4">
            <a:alphaModFix/>
          </a:blip>
          <a:srcRect b="16257" l="1525" r="73797" t="21911"/>
          <a:stretch/>
        </p:blipFill>
        <p:spPr>
          <a:xfrm>
            <a:off x="834923" y="1123834"/>
            <a:ext cx="2313780" cy="1710806"/>
          </a:xfrm>
          <a:prstGeom prst="roundRect">
            <a:avLst>
              <a:gd fmla="val 16096" name="adj"/>
            </a:avLst>
          </a:prstGeom>
          <a:noFill/>
          <a:ln>
            <a:noFill/>
          </a:ln>
          <a:effectLst>
            <a:outerShdw blurRad="76200" rotWithShape="0" algn="tl" dir="7800000" dist="38100">
              <a:srgbClr val="000000">
                <a:alpha val="40000"/>
              </a:srgbClr>
            </a:outerShdw>
          </a:effectLst>
        </p:spPr>
      </p:pic>
      <p:pic>
        <p:nvPicPr>
          <p:cNvPr id="500" name="Google Shape;500;p37"/>
          <p:cNvPicPr preferRelativeResize="0"/>
          <p:nvPr/>
        </p:nvPicPr>
        <p:blipFill rotWithShape="1">
          <a:blip r:embed="rId5">
            <a:alphaModFix/>
          </a:blip>
          <a:srcRect b="0" l="0" r="0" t="0"/>
          <a:stretch/>
        </p:blipFill>
        <p:spPr>
          <a:xfrm flipH="1" rot="5742229">
            <a:off x="1907533" y="3198994"/>
            <a:ext cx="1083378" cy="115106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8"/>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HIERARCHICAL</a:t>
            </a:r>
            <a:endParaRPr/>
          </a:p>
        </p:txBody>
      </p:sp>
      <p:pic>
        <p:nvPicPr>
          <p:cNvPr id="506" name="Google Shape;506;p38"/>
          <p:cNvPicPr preferRelativeResize="0"/>
          <p:nvPr/>
        </p:nvPicPr>
        <p:blipFill rotWithShape="1">
          <a:blip r:embed="rId3">
            <a:alphaModFix/>
          </a:blip>
          <a:srcRect b="0" l="0" r="0" t="0"/>
          <a:stretch/>
        </p:blipFill>
        <p:spPr>
          <a:xfrm>
            <a:off x="3657600" y="1222855"/>
            <a:ext cx="4792317" cy="3356765"/>
          </a:xfrm>
          <a:prstGeom prst="roundRect">
            <a:avLst>
              <a:gd fmla="val 7306" name="adj"/>
            </a:avLst>
          </a:prstGeom>
          <a:noFill/>
          <a:ln>
            <a:noFill/>
          </a:ln>
          <a:effectLst>
            <a:outerShdw blurRad="76200" rotWithShape="0" algn="tl" dir="7800000" dist="38100">
              <a:srgbClr val="000000">
                <a:alpha val="40000"/>
              </a:srgbClr>
            </a:outerShdw>
          </a:effectLst>
        </p:spPr>
      </p:pic>
      <p:pic>
        <p:nvPicPr>
          <p:cNvPr id="507" name="Google Shape;507;p38"/>
          <p:cNvPicPr preferRelativeResize="0"/>
          <p:nvPr/>
        </p:nvPicPr>
        <p:blipFill rotWithShape="1">
          <a:blip r:embed="rId4">
            <a:alphaModFix/>
          </a:blip>
          <a:srcRect b="0" l="0" r="0" t="0"/>
          <a:stretch/>
        </p:blipFill>
        <p:spPr>
          <a:xfrm flipH="1" rot="5742229">
            <a:off x="1907533" y="3198994"/>
            <a:ext cx="1083378" cy="1151065"/>
          </a:xfrm>
          <a:prstGeom prst="rect">
            <a:avLst/>
          </a:prstGeom>
          <a:noFill/>
          <a:ln>
            <a:noFill/>
          </a:ln>
        </p:spPr>
      </p:pic>
      <p:sp>
        <p:nvSpPr>
          <p:cNvPr id="508" name="Google Shape;508;p38"/>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pic>
        <p:nvPicPr>
          <p:cNvPr id="509" name="Google Shape;509;p38"/>
          <p:cNvPicPr preferRelativeResize="0"/>
          <p:nvPr/>
        </p:nvPicPr>
        <p:blipFill rotWithShape="1">
          <a:blip r:embed="rId5">
            <a:alphaModFix/>
          </a:blip>
          <a:srcRect b="14842" l="19241" r="55630" t="19438"/>
          <a:stretch/>
        </p:blipFill>
        <p:spPr>
          <a:xfrm>
            <a:off x="694083" y="1222855"/>
            <a:ext cx="2257241" cy="1742103"/>
          </a:xfrm>
          <a:prstGeom prst="roundRect">
            <a:avLst>
              <a:gd fmla="val 12461"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39"/>
          <p:cNvPicPr preferRelativeResize="0"/>
          <p:nvPr/>
        </p:nvPicPr>
        <p:blipFill rotWithShape="1">
          <a:blip r:embed="rId3">
            <a:alphaModFix/>
          </a:blip>
          <a:srcRect b="2830" l="6771" r="8082" t="16611"/>
          <a:stretch/>
        </p:blipFill>
        <p:spPr>
          <a:xfrm>
            <a:off x="5047200" y="1162316"/>
            <a:ext cx="2847120" cy="3328940"/>
          </a:xfrm>
          <a:prstGeom prst="roundRect">
            <a:avLst>
              <a:gd fmla="val 10672" name="adj"/>
            </a:avLst>
          </a:prstGeom>
          <a:noFill/>
          <a:ln>
            <a:noFill/>
          </a:ln>
          <a:effectLst>
            <a:outerShdw blurRad="76200" rotWithShape="0" algn="tl" dir="7800000" dist="38100">
              <a:srgbClr val="000000">
                <a:alpha val="40000"/>
              </a:srgbClr>
            </a:outerShdw>
          </a:effectLst>
        </p:spPr>
      </p:pic>
      <p:pic>
        <p:nvPicPr>
          <p:cNvPr id="515" name="Google Shape;515;p39"/>
          <p:cNvPicPr preferRelativeResize="0"/>
          <p:nvPr/>
        </p:nvPicPr>
        <p:blipFill rotWithShape="1">
          <a:blip r:embed="rId4">
            <a:alphaModFix/>
          </a:blip>
          <a:srcRect b="9521" l="34421" r="41912" t="33262"/>
          <a:stretch/>
        </p:blipFill>
        <p:spPr>
          <a:xfrm>
            <a:off x="1249680" y="1230054"/>
            <a:ext cx="2278380" cy="1806033"/>
          </a:xfrm>
          <a:prstGeom prst="roundRect">
            <a:avLst>
              <a:gd fmla="val 10582" name="adj"/>
            </a:avLst>
          </a:prstGeom>
          <a:noFill/>
          <a:ln>
            <a:noFill/>
          </a:ln>
          <a:effectLst>
            <a:outerShdw blurRad="76200" rotWithShape="0" algn="tl" dir="7800000" dist="38100">
              <a:srgbClr val="000000">
                <a:alpha val="40000"/>
              </a:srgbClr>
            </a:outerShdw>
          </a:effectLst>
        </p:spPr>
      </p:pic>
      <p:sp>
        <p:nvSpPr>
          <p:cNvPr id="516" name="Google Shape;516;p39"/>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HIERARCHICAL</a:t>
            </a:r>
            <a:endParaRPr/>
          </a:p>
        </p:txBody>
      </p:sp>
      <p:sp>
        <p:nvSpPr>
          <p:cNvPr id="517" name="Google Shape;517;p39"/>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pic>
        <p:nvPicPr>
          <p:cNvPr id="518" name="Google Shape;518;p39"/>
          <p:cNvPicPr preferRelativeResize="0"/>
          <p:nvPr/>
        </p:nvPicPr>
        <p:blipFill rotWithShape="1">
          <a:blip r:embed="rId5">
            <a:alphaModFix/>
          </a:blip>
          <a:srcRect b="0" l="0" r="0" t="0"/>
          <a:stretch/>
        </p:blipFill>
        <p:spPr>
          <a:xfrm flipH="1" rot="5742229">
            <a:off x="1907533" y="3198994"/>
            <a:ext cx="1083378" cy="11510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
          <p:cNvSpPr txBox="1"/>
          <p:nvPr>
            <p:ph idx="2" type="title"/>
          </p:nvPr>
        </p:nvSpPr>
        <p:spPr>
          <a:xfrm>
            <a:off x="1682619" y="1178193"/>
            <a:ext cx="1404000" cy="81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US"/>
              <a:t>01.</a:t>
            </a:r>
            <a:endParaRPr/>
          </a:p>
        </p:txBody>
      </p:sp>
      <p:grpSp>
        <p:nvGrpSpPr>
          <p:cNvPr id="186" name="Google Shape;186;p4"/>
          <p:cNvGrpSpPr/>
          <p:nvPr/>
        </p:nvGrpSpPr>
        <p:grpSpPr>
          <a:xfrm>
            <a:off x="6667250" y="1177516"/>
            <a:ext cx="721075" cy="365856"/>
            <a:chOff x="762000" y="2343575"/>
            <a:chExt cx="789700" cy="400675"/>
          </a:xfrm>
        </p:grpSpPr>
        <p:grpSp>
          <p:nvGrpSpPr>
            <p:cNvPr id="187" name="Google Shape;187;p4"/>
            <p:cNvGrpSpPr/>
            <p:nvPr/>
          </p:nvGrpSpPr>
          <p:grpSpPr>
            <a:xfrm>
              <a:off x="762000" y="2343575"/>
              <a:ext cx="507225" cy="400675"/>
              <a:chOff x="762000" y="2343575"/>
              <a:chExt cx="507225" cy="400675"/>
            </a:xfrm>
          </p:grpSpPr>
          <p:sp>
            <p:nvSpPr>
              <p:cNvPr id="188" name="Google Shape;188;p4"/>
              <p:cNvSpPr/>
              <p:nvPr/>
            </p:nvSpPr>
            <p:spPr>
              <a:xfrm>
                <a:off x="1216500" y="2469175"/>
                <a:ext cx="52725" cy="133675"/>
              </a:xfrm>
              <a:custGeom>
                <a:rect b="b" l="l" r="r" t="t"/>
                <a:pathLst>
                  <a:path extrusionOk="0" h="5347" w="2109">
                    <a:moveTo>
                      <a:pt x="13" y="1"/>
                    </a:moveTo>
                    <a:lnTo>
                      <a:pt x="1" y="5335"/>
                    </a:lnTo>
                    <a:lnTo>
                      <a:pt x="2084" y="5347"/>
                    </a:lnTo>
                    <a:lnTo>
                      <a:pt x="210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189" name="Google Shape;189;p4"/>
              <p:cNvGrpSpPr/>
              <p:nvPr/>
            </p:nvGrpSpPr>
            <p:grpSpPr>
              <a:xfrm>
                <a:off x="762000" y="2343575"/>
                <a:ext cx="507225" cy="400675"/>
                <a:chOff x="762000" y="2343575"/>
                <a:chExt cx="507225" cy="400675"/>
              </a:xfrm>
            </p:grpSpPr>
            <p:sp>
              <p:nvSpPr>
                <p:cNvPr id="190" name="Google Shape;190;p4"/>
                <p:cNvSpPr/>
                <p:nvPr/>
              </p:nvSpPr>
              <p:spPr>
                <a:xfrm>
                  <a:off x="762000" y="2610575"/>
                  <a:ext cx="91100" cy="132775"/>
                </a:xfrm>
                <a:custGeom>
                  <a:rect b="b" l="l" r="r" t="t"/>
                  <a:pathLst>
                    <a:path extrusionOk="0" h="5311" w="3644">
                      <a:moveTo>
                        <a:pt x="12" y="0"/>
                      </a:moveTo>
                      <a:lnTo>
                        <a:pt x="0" y="2524"/>
                      </a:lnTo>
                      <a:cubicBezTo>
                        <a:pt x="0" y="4048"/>
                        <a:pt x="1238" y="5299"/>
                        <a:pt x="2774" y="5310"/>
                      </a:cubicBezTo>
                      <a:lnTo>
                        <a:pt x="3631" y="5310"/>
                      </a:lnTo>
                      <a:lnTo>
                        <a:pt x="3643" y="1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1" name="Google Shape;191;p4"/>
                <p:cNvSpPr/>
                <p:nvPr/>
              </p:nvSpPr>
              <p:spPr>
                <a:xfrm>
                  <a:off x="762875" y="2343575"/>
                  <a:ext cx="91125" cy="114925"/>
                </a:xfrm>
                <a:custGeom>
                  <a:rect b="b" l="l" r="r" t="t"/>
                  <a:pathLst>
                    <a:path extrusionOk="0" h="4597" w="3645">
                      <a:moveTo>
                        <a:pt x="2753" y="0"/>
                      </a:moveTo>
                      <a:cubicBezTo>
                        <a:pt x="1227" y="0"/>
                        <a:pt x="1" y="1246"/>
                        <a:pt x="1" y="2763"/>
                      </a:cubicBezTo>
                      <a:lnTo>
                        <a:pt x="1" y="4596"/>
                      </a:lnTo>
                      <a:lnTo>
                        <a:pt x="3632" y="4596"/>
                      </a:lnTo>
                      <a:lnTo>
                        <a:pt x="3644" y="0"/>
                      </a:lnTo>
                      <a:lnTo>
                        <a:pt x="2775" y="0"/>
                      </a:lnTo>
                      <a:cubicBezTo>
                        <a:pt x="2768" y="0"/>
                        <a:pt x="2760" y="0"/>
                        <a:pt x="27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2" name="Google Shape;192;p4"/>
                <p:cNvSpPr/>
                <p:nvPr/>
              </p:nvSpPr>
              <p:spPr>
                <a:xfrm>
                  <a:off x="862600" y="2468000"/>
                  <a:ext cx="85150" cy="133675"/>
                </a:xfrm>
                <a:custGeom>
                  <a:rect b="b" l="l" r="r" t="t"/>
                  <a:pathLst>
                    <a:path extrusionOk="0" h="5347" w="3406">
                      <a:moveTo>
                        <a:pt x="12" y="0"/>
                      </a:moveTo>
                      <a:lnTo>
                        <a:pt x="0" y="5334"/>
                      </a:lnTo>
                      <a:lnTo>
                        <a:pt x="2632" y="5346"/>
                      </a:lnTo>
                      <a:cubicBezTo>
                        <a:pt x="2620" y="5215"/>
                        <a:pt x="2608" y="5096"/>
                        <a:pt x="2596" y="4965"/>
                      </a:cubicBezTo>
                      <a:cubicBezTo>
                        <a:pt x="2608" y="4179"/>
                        <a:pt x="2882" y="3405"/>
                        <a:pt x="3406" y="2810"/>
                      </a:cubicBezTo>
                      <a:cubicBezTo>
                        <a:pt x="2894" y="2203"/>
                        <a:pt x="2608" y="1429"/>
                        <a:pt x="2608" y="643"/>
                      </a:cubicBezTo>
                      <a:cubicBezTo>
                        <a:pt x="2620" y="429"/>
                        <a:pt x="2632" y="215"/>
                        <a:pt x="2679" y="12"/>
                      </a:cubicBez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3" name="Google Shape;193;p4"/>
                <p:cNvSpPr/>
                <p:nvPr/>
              </p:nvSpPr>
              <p:spPr>
                <a:xfrm>
                  <a:off x="762275" y="2467700"/>
                  <a:ext cx="91125" cy="133675"/>
                </a:xfrm>
                <a:custGeom>
                  <a:rect b="b" l="l" r="r" t="t"/>
                  <a:pathLst>
                    <a:path extrusionOk="0" h="5347" w="3645">
                      <a:moveTo>
                        <a:pt x="13" y="0"/>
                      </a:moveTo>
                      <a:lnTo>
                        <a:pt x="1" y="5334"/>
                      </a:lnTo>
                      <a:lnTo>
                        <a:pt x="3632" y="5346"/>
                      </a:lnTo>
                      <a:lnTo>
                        <a:pt x="3644" y="12"/>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4" name="Google Shape;194;p4"/>
                <p:cNvSpPr/>
                <p:nvPr/>
              </p:nvSpPr>
              <p:spPr>
                <a:xfrm>
                  <a:off x="1020950" y="2344175"/>
                  <a:ext cx="148850" cy="115500"/>
                </a:xfrm>
                <a:custGeom>
                  <a:rect b="b" l="l" r="r" t="t"/>
                  <a:pathLst>
                    <a:path extrusionOk="0" h="4620" w="5954">
                      <a:moveTo>
                        <a:pt x="0" y="0"/>
                      </a:moveTo>
                      <a:lnTo>
                        <a:pt x="0" y="2250"/>
                      </a:lnTo>
                      <a:cubicBezTo>
                        <a:pt x="1346" y="2381"/>
                        <a:pt x="2489" y="3310"/>
                        <a:pt x="2894" y="4608"/>
                      </a:cubicBezTo>
                      <a:lnTo>
                        <a:pt x="5942" y="4620"/>
                      </a:lnTo>
                      <a:lnTo>
                        <a:pt x="5954" y="1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5" name="Google Shape;195;p4"/>
                <p:cNvSpPr/>
                <p:nvPr/>
              </p:nvSpPr>
              <p:spPr>
                <a:xfrm>
                  <a:off x="862900" y="2343575"/>
                  <a:ext cx="148550" cy="115225"/>
                </a:xfrm>
                <a:custGeom>
                  <a:rect b="b" l="l" r="r" t="t"/>
                  <a:pathLst>
                    <a:path extrusionOk="0" h="4609" w="5942">
                      <a:moveTo>
                        <a:pt x="12" y="0"/>
                      </a:moveTo>
                      <a:lnTo>
                        <a:pt x="0" y="4608"/>
                      </a:lnTo>
                      <a:lnTo>
                        <a:pt x="2774" y="4608"/>
                      </a:lnTo>
                      <a:cubicBezTo>
                        <a:pt x="3203" y="3227"/>
                        <a:pt x="4489" y="2274"/>
                        <a:pt x="5941" y="2251"/>
                      </a:cubicBezTo>
                      <a:lnTo>
                        <a:pt x="5941" y="12"/>
                      </a:ln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6" name="Google Shape;196;p4"/>
                <p:cNvSpPr/>
                <p:nvPr/>
              </p:nvSpPr>
              <p:spPr>
                <a:xfrm>
                  <a:off x="1077500" y="2468875"/>
                  <a:ext cx="130100" cy="133675"/>
                </a:xfrm>
                <a:custGeom>
                  <a:rect b="b" l="l" r="r" t="t"/>
                  <a:pathLst>
                    <a:path extrusionOk="0" h="5347" w="5204">
                      <a:moveTo>
                        <a:pt x="739" y="1"/>
                      </a:moveTo>
                      <a:lnTo>
                        <a:pt x="739" y="1"/>
                      </a:lnTo>
                      <a:cubicBezTo>
                        <a:pt x="775" y="203"/>
                        <a:pt x="798" y="418"/>
                        <a:pt x="798" y="632"/>
                      </a:cubicBezTo>
                      <a:cubicBezTo>
                        <a:pt x="798" y="1418"/>
                        <a:pt x="513" y="2180"/>
                        <a:pt x="1" y="2787"/>
                      </a:cubicBezTo>
                      <a:cubicBezTo>
                        <a:pt x="501" y="3394"/>
                        <a:pt x="786" y="4168"/>
                        <a:pt x="786" y="4954"/>
                      </a:cubicBezTo>
                      <a:cubicBezTo>
                        <a:pt x="775" y="5085"/>
                        <a:pt x="763" y="5204"/>
                        <a:pt x="739" y="5335"/>
                      </a:cubicBezTo>
                      <a:lnTo>
                        <a:pt x="5180" y="5347"/>
                      </a:lnTo>
                      <a:lnTo>
                        <a:pt x="5204" y="13"/>
                      </a:lnTo>
                      <a:lnTo>
                        <a:pt x="73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7" name="Google Shape;197;p4"/>
                <p:cNvSpPr/>
                <p:nvPr/>
              </p:nvSpPr>
              <p:spPr>
                <a:xfrm>
                  <a:off x="1178100" y="2611750"/>
                  <a:ext cx="90825" cy="132500"/>
                </a:xfrm>
                <a:custGeom>
                  <a:rect b="b" l="l" r="r" t="t"/>
                  <a:pathLst>
                    <a:path extrusionOk="0" h="5300" w="3633">
                      <a:moveTo>
                        <a:pt x="13" y="1"/>
                      </a:moveTo>
                      <a:lnTo>
                        <a:pt x="1" y="5299"/>
                      </a:lnTo>
                      <a:lnTo>
                        <a:pt x="834" y="5299"/>
                      </a:lnTo>
                      <a:cubicBezTo>
                        <a:pt x="2370" y="5299"/>
                        <a:pt x="3609" y="4061"/>
                        <a:pt x="3620" y="2525"/>
                      </a:cubicBezTo>
                      <a:lnTo>
                        <a:pt x="3632" y="13"/>
                      </a:lnTo>
                      <a:lnTo>
                        <a:pt x="1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8" name="Google Shape;198;p4"/>
                <p:cNvSpPr/>
                <p:nvPr/>
              </p:nvSpPr>
              <p:spPr>
                <a:xfrm>
                  <a:off x="862000" y="2611175"/>
                  <a:ext cx="148550" cy="132775"/>
                </a:xfrm>
                <a:custGeom>
                  <a:rect b="b" l="l" r="r" t="t"/>
                  <a:pathLst>
                    <a:path extrusionOk="0" h="5311" w="5942">
                      <a:moveTo>
                        <a:pt x="24" y="0"/>
                      </a:moveTo>
                      <a:lnTo>
                        <a:pt x="1" y="5286"/>
                      </a:lnTo>
                      <a:lnTo>
                        <a:pt x="5930" y="5310"/>
                      </a:lnTo>
                      <a:lnTo>
                        <a:pt x="5942" y="2643"/>
                      </a:lnTo>
                      <a:cubicBezTo>
                        <a:pt x="4382" y="2608"/>
                        <a:pt x="3049" y="1512"/>
                        <a:pt x="27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199" name="Google Shape;199;p4"/>
                <p:cNvSpPr/>
                <p:nvPr/>
              </p:nvSpPr>
              <p:spPr>
                <a:xfrm>
                  <a:off x="1179000" y="2344775"/>
                  <a:ext cx="90225" cy="115200"/>
                </a:xfrm>
                <a:custGeom>
                  <a:rect b="b" l="l" r="r" t="t"/>
                  <a:pathLst>
                    <a:path extrusionOk="0" h="4608" w="3609">
                      <a:moveTo>
                        <a:pt x="13" y="0"/>
                      </a:moveTo>
                      <a:lnTo>
                        <a:pt x="1" y="4596"/>
                      </a:lnTo>
                      <a:lnTo>
                        <a:pt x="3608" y="4608"/>
                      </a:lnTo>
                      <a:lnTo>
                        <a:pt x="3608" y="2786"/>
                      </a:lnTo>
                      <a:cubicBezTo>
                        <a:pt x="3608" y="1250"/>
                        <a:pt x="2370" y="0"/>
                        <a:pt x="8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00" name="Google Shape;200;p4"/>
                <p:cNvSpPr/>
                <p:nvPr/>
              </p:nvSpPr>
              <p:spPr>
                <a:xfrm>
                  <a:off x="1019750" y="2611475"/>
                  <a:ext cx="149150" cy="132775"/>
                </a:xfrm>
                <a:custGeom>
                  <a:rect b="b" l="l" r="r" t="t"/>
                  <a:pathLst>
                    <a:path extrusionOk="0" h="5311" w="5966">
                      <a:moveTo>
                        <a:pt x="2989" y="0"/>
                      </a:moveTo>
                      <a:cubicBezTo>
                        <a:pt x="2656" y="1417"/>
                        <a:pt x="1453" y="2465"/>
                        <a:pt x="13" y="2596"/>
                      </a:cubicBezTo>
                      <a:lnTo>
                        <a:pt x="1" y="5298"/>
                      </a:lnTo>
                      <a:lnTo>
                        <a:pt x="5954" y="5310"/>
                      </a:lnTo>
                      <a:lnTo>
                        <a:pt x="5966" y="12"/>
                      </a:lnTo>
                      <a:lnTo>
                        <a:pt x="298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201" name="Google Shape;201;p4"/>
                <p:cNvSpPr/>
                <p:nvPr/>
              </p:nvSpPr>
              <p:spPr>
                <a:xfrm>
                  <a:off x="912600" y="2408450"/>
                  <a:ext cx="200050" cy="259500"/>
                </a:xfrm>
                <a:custGeom>
                  <a:rect b="b" l="l" r="r" t="t"/>
                  <a:pathLst>
                    <a:path extrusionOk="0" h="10380" w="8002">
                      <a:moveTo>
                        <a:pt x="4013" y="1"/>
                      </a:moveTo>
                      <a:cubicBezTo>
                        <a:pt x="1382" y="1"/>
                        <a:pt x="1" y="3132"/>
                        <a:pt x="1787" y="5061"/>
                      </a:cubicBezTo>
                      <a:lnTo>
                        <a:pt x="1906" y="5192"/>
                      </a:lnTo>
                      <a:lnTo>
                        <a:pt x="1787" y="5323"/>
                      </a:lnTo>
                      <a:cubicBezTo>
                        <a:pt x="346" y="6871"/>
                        <a:pt x="917" y="9383"/>
                        <a:pt x="2882" y="10169"/>
                      </a:cubicBezTo>
                      <a:cubicBezTo>
                        <a:pt x="3249" y="10313"/>
                        <a:pt x="3622" y="10380"/>
                        <a:pt x="3986" y="10380"/>
                      </a:cubicBezTo>
                      <a:cubicBezTo>
                        <a:pt x="5577" y="10380"/>
                        <a:pt x="6992" y="9096"/>
                        <a:pt x="7001" y="7371"/>
                      </a:cubicBezTo>
                      <a:cubicBezTo>
                        <a:pt x="7001" y="6609"/>
                        <a:pt x="6716" y="5883"/>
                        <a:pt x="6204" y="5335"/>
                      </a:cubicBezTo>
                      <a:lnTo>
                        <a:pt x="6085" y="5204"/>
                      </a:lnTo>
                      <a:lnTo>
                        <a:pt x="6204" y="5073"/>
                      </a:lnTo>
                      <a:cubicBezTo>
                        <a:pt x="8002" y="3156"/>
                        <a:pt x="6644" y="13"/>
                        <a:pt x="40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grpSp>
        <p:sp>
          <p:nvSpPr>
            <p:cNvPr id="202" name="Google Shape;202;p4"/>
            <p:cNvSpPr/>
            <p:nvPr/>
          </p:nvSpPr>
          <p:spPr>
            <a:xfrm>
              <a:off x="1358575" y="2411475"/>
              <a:ext cx="193125" cy="289300"/>
            </a:xfrm>
            <a:custGeom>
              <a:rect b="b" l="l" r="r" t="t"/>
              <a:pathLst>
                <a:path extrusionOk="0" h="11572" w="7725">
                  <a:moveTo>
                    <a:pt x="831" y="2571"/>
                  </a:moveTo>
                  <a:cubicBezTo>
                    <a:pt x="388" y="2571"/>
                    <a:pt x="58" y="3180"/>
                    <a:pt x="509" y="3535"/>
                  </a:cubicBezTo>
                  <a:cubicBezTo>
                    <a:pt x="1843" y="4642"/>
                    <a:pt x="1843" y="6690"/>
                    <a:pt x="497" y="7798"/>
                  </a:cubicBezTo>
                  <a:cubicBezTo>
                    <a:pt x="0" y="8132"/>
                    <a:pt x="332" y="8773"/>
                    <a:pt x="784" y="8773"/>
                  </a:cubicBezTo>
                  <a:cubicBezTo>
                    <a:pt x="895" y="8773"/>
                    <a:pt x="1013" y="8735"/>
                    <a:pt x="1128" y="8643"/>
                  </a:cubicBezTo>
                  <a:cubicBezTo>
                    <a:pt x="3033" y="7131"/>
                    <a:pt x="3057" y="4226"/>
                    <a:pt x="1164" y="2690"/>
                  </a:cubicBezTo>
                  <a:cubicBezTo>
                    <a:pt x="1053" y="2606"/>
                    <a:pt x="939" y="2571"/>
                    <a:pt x="831" y="2571"/>
                  </a:cubicBezTo>
                  <a:close/>
                  <a:moveTo>
                    <a:pt x="2861" y="1290"/>
                  </a:moveTo>
                  <a:cubicBezTo>
                    <a:pt x="2422" y="1290"/>
                    <a:pt x="2086" y="1885"/>
                    <a:pt x="2533" y="2237"/>
                  </a:cubicBezTo>
                  <a:cubicBezTo>
                    <a:pt x="3509" y="3023"/>
                    <a:pt x="4081" y="4309"/>
                    <a:pt x="4081" y="5678"/>
                  </a:cubicBezTo>
                  <a:cubicBezTo>
                    <a:pt x="4081" y="7119"/>
                    <a:pt x="3438" y="8429"/>
                    <a:pt x="2366" y="9203"/>
                  </a:cubicBezTo>
                  <a:cubicBezTo>
                    <a:pt x="1950" y="9500"/>
                    <a:pt x="2164" y="10155"/>
                    <a:pt x="2676" y="10167"/>
                  </a:cubicBezTo>
                  <a:cubicBezTo>
                    <a:pt x="2783" y="10167"/>
                    <a:pt x="2890" y="10131"/>
                    <a:pt x="2986" y="10060"/>
                  </a:cubicBezTo>
                  <a:cubicBezTo>
                    <a:pt x="4331" y="9095"/>
                    <a:pt x="5141" y="7464"/>
                    <a:pt x="5141" y="5678"/>
                  </a:cubicBezTo>
                  <a:cubicBezTo>
                    <a:pt x="5153" y="4000"/>
                    <a:pt x="4414" y="2404"/>
                    <a:pt x="3200" y="1416"/>
                  </a:cubicBezTo>
                  <a:cubicBezTo>
                    <a:pt x="3088" y="1327"/>
                    <a:pt x="2971" y="1290"/>
                    <a:pt x="2861" y="1290"/>
                  </a:cubicBezTo>
                  <a:close/>
                  <a:moveTo>
                    <a:pt x="4882" y="1"/>
                  </a:moveTo>
                  <a:cubicBezTo>
                    <a:pt x="4443" y="1"/>
                    <a:pt x="4105" y="605"/>
                    <a:pt x="4557" y="963"/>
                  </a:cubicBezTo>
                  <a:cubicBezTo>
                    <a:pt x="5879" y="2047"/>
                    <a:pt x="6653" y="3821"/>
                    <a:pt x="6653" y="5678"/>
                  </a:cubicBezTo>
                  <a:cubicBezTo>
                    <a:pt x="6653" y="7702"/>
                    <a:pt x="5748" y="9536"/>
                    <a:pt x="4236" y="10607"/>
                  </a:cubicBezTo>
                  <a:cubicBezTo>
                    <a:pt x="3819" y="10905"/>
                    <a:pt x="4021" y="11572"/>
                    <a:pt x="4545" y="11572"/>
                  </a:cubicBezTo>
                  <a:cubicBezTo>
                    <a:pt x="4652" y="11572"/>
                    <a:pt x="4760" y="11536"/>
                    <a:pt x="4855" y="11465"/>
                  </a:cubicBezTo>
                  <a:cubicBezTo>
                    <a:pt x="6641" y="10215"/>
                    <a:pt x="7724" y="8048"/>
                    <a:pt x="7724" y="5678"/>
                  </a:cubicBezTo>
                  <a:cubicBezTo>
                    <a:pt x="7724" y="3511"/>
                    <a:pt x="6796" y="1440"/>
                    <a:pt x="5236" y="142"/>
                  </a:cubicBezTo>
                  <a:cubicBezTo>
                    <a:pt x="5119" y="43"/>
                    <a:pt x="4997" y="1"/>
                    <a:pt x="48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sp>
        <p:nvSpPr>
          <p:cNvPr id="203" name="Google Shape;203;p4"/>
          <p:cNvSpPr txBox="1"/>
          <p:nvPr>
            <p:ph type="title"/>
          </p:nvPr>
        </p:nvSpPr>
        <p:spPr>
          <a:xfrm>
            <a:off x="1174524" y="2095610"/>
            <a:ext cx="6913350" cy="13908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600"/>
              <a:buNone/>
            </a:pPr>
            <a:r>
              <a:rPr lang="en-US" sz="5500">
                <a:solidFill>
                  <a:schemeClr val="accent6"/>
                </a:solidFill>
              </a:rPr>
              <a:t>CLASSIFICATION</a:t>
            </a:r>
            <a:endParaRPr/>
          </a:p>
        </p:txBody>
      </p:sp>
      <p:cxnSp>
        <p:nvCxnSpPr>
          <p:cNvPr id="204" name="Google Shape;204;p4"/>
          <p:cNvCxnSpPr/>
          <p:nvPr/>
        </p:nvCxnSpPr>
        <p:spPr>
          <a:xfrm>
            <a:off x="1620975" y="3524400"/>
            <a:ext cx="5850000" cy="0"/>
          </a:xfrm>
          <a:prstGeom prst="straightConnector1">
            <a:avLst/>
          </a:prstGeom>
          <a:noFill/>
          <a:ln cap="flat" cmpd="sng" w="9525">
            <a:solidFill>
              <a:schemeClr val="lt1"/>
            </a:solidFill>
            <a:prstDash val="solid"/>
            <a:round/>
            <a:headEnd len="sm" w="sm" type="none"/>
            <a:tailEnd len="sm" w="sm" type="none"/>
          </a:ln>
        </p:spPr>
      </p:cxnSp>
      <p:sp>
        <p:nvSpPr>
          <p:cNvPr id="205" name="Google Shape;205;p4"/>
          <p:cNvSpPr txBox="1"/>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TIẾN ĐẠT</a:t>
            </a:r>
            <a:endParaRPr b="0" i="0" sz="1800" u="none" cap="none" strike="noStrike">
              <a:solidFill>
                <a:schemeClr val="accent6"/>
              </a:solidFill>
              <a:latin typeface="League Spartan"/>
              <a:ea typeface="League Spartan"/>
              <a:cs typeface="League Spartan"/>
              <a:sym typeface="League Spartan"/>
            </a:endParaRPr>
          </a:p>
        </p:txBody>
      </p:sp>
      <p:sp>
        <p:nvSpPr>
          <p:cNvPr id="206" name="Google Shape;206;p4"/>
          <p:cNvSpPr txBox="1"/>
          <p:nvPr/>
        </p:nvSpPr>
        <p:spPr>
          <a:xfrm>
            <a:off x="2757895" y="3645347"/>
            <a:ext cx="3746607" cy="393301"/>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Rubik"/>
                <a:ea typeface="Rubik"/>
                <a:cs typeface="Rubik"/>
                <a:sym typeface="Rubik"/>
              </a:rPr>
              <a:t>KNN, ID3, MODEL EVALUATION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40"/>
          <p:cNvPicPr preferRelativeResize="0"/>
          <p:nvPr/>
        </p:nvPicPr>
        <p:blipFill rotWithShape="1">
          <a:blip r:embed="rId3">
            <a:alphaModFix/>
          </a:blip>
          <a:srcRect b="8214" l="49261" r="18799" t="19310"/>
          <a:stretch/>
        </p:blipFill>
        <p:spPr>
          <a:xfrm>
            <a:off x="841918" y="1162316"/>
            <a:ext cx="2194560" cy="1632700"/>
          </a:xfrm>
          <a:prstGeom prst="roundRect">
            <a:avLst>
              <a:gd fmla="val 10582" name="adj"/>
            </a:avLst>
          </a:prstGeom>
          <a:noFill/>
          <a:ln>
            <a:noFill/>
          </a:ln>
          <a:effectLst>
            <a:outerShdw blurRad="76200" rotWithShape="0" algn="tl" dir="7800000" dist="38100">
              <a:srgbClr val="000000">
                <a:alpha val="40000"/>
              </a:srgbClr>
            </a:outerShdw>
          </a:effectLst>
        </p:spPr>
      </p:pic>
      <p:sp>
        <p:nvSpPr>
          <p:cNvPr id="524" name="Google Shape;524;p40"/>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HIERARCHICAL</a:t>
            </a:r>
            <a:endParaRPr/>
          </a:p>
        </p:txBody>
      </p:sp>
      <p:sp>
        <p:nvSpPr>
          <p:cNvPr id="525" name="Google Shape;525;p40"/>
          <p:cNvSpPr/>
          <p:nvPr/>
        </p:nvSpPr>
        <p:spPr>
          <a:xfrm>
            <a:off x="1819085" y="1889760"/>
            <a:ext cx="1185001" cy="1024642"/>
          </a:xfrm>
          <a:prstGeom prst="ellipse">
            <a:avLst/>
          </a:prstGeom>
          <a:noFill/>
          <a:ln cap="flat" cmpd="sng" w="25400">
            <a:solidFill>
              <a:srgbClr val="DE28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6" name="Google Shape;526;p40"/>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pic>
        <p:nvPicPr>
          <p:cNvPr id="527" name="Google Shape;527;p40"/>
          <p:cNvPicPr preferRelativeResize="0"/>
          <p:nvPr/>
        </p:nvPicPr>
        <p:blipFill rotWithShape="1">
          <a:blip r:embed="rId4">
            <a:alphaModFix/>
          </a:blip>
          <a:srcRect b="0" l="0" r="0" t="0"/>
          <a:stretch/>
        </p:blipFill>
        <p:spPr>
          <a:xfrm>
            <a:off x="3333600" y="1162316"/>
            <a:ext cx="5106058" cy="2872158"/>
          </a:xfrm>
          <a:prstGeom prst="roundRect">
            <a:avLst>
              <a:gd fmla="val 6728" name="adj"/>
            </a:avLst>
          </a:prstGeom>
          <a:noFill/>
          <a:ln>
            <a:noFill/>
          </a:ln>
          <a:effectLst>
            <a:outerShdw blurRad="76200" rotWithShape="0" algn="tl" dir="7800000" dist="38100">
              <a:srgbClr val="000000">
                <a:alpha val="40000"/>
              </a:srgbClr>
            </a:outerShdw>
          </a:effectLst>
        </p:spPr>
      </p:pic>
      <p:pic>
        <p:nvPicPr>
          <p:cNvPr id="528" name="Google Shape;528;p40"/>
          <p:cNvPicPr preferRelativeResize="0"/>
          <p:nvPr/>
        </p:nvPicPr>
        <p:blipFill rotWithShape="1">
          <a:blip r:embed="rId5">
            <a:alphaModFix/>
          </a:blip>
          <a:srcRect b="0" l="0" r="0" t="0"/>
          <a:stretch/>
        </p:blipFill>
        <p:spPr>
          <a:xfrm flipH="1" rot="5742229">
            <a:off x="1907533" y="3198994"/>
            <a:ext cx="1083378" cy="115106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1"/>
          <p:cNvPicPr preferRelativeResize="0"/>
          <p:nvPr/>
        </p:nvPicPr>
        <p:blipFill rotWithShape="1">
          <a:blip r:embed="rId3">
            <a:alphaModFix/>
          </a:blip>
          <a:srcRect b="0" l="0" r="0" t="0"/>
          <a:stretch/>
        </p:blipFill>
        <p:spPr>
          <a:xfrm>
            <a:off x="837881" y="1127777"/>
            <a:ext cx="3680779" cy="876376"/>
          </a:xfrm>
          <a:prstGeom prst="roundRect">
            <a:avLst>
              <a:gd fmla="val 11270" name="adj"/>
            </a:avLst>
          </a:prstGeom>
          <a:noFill/>
          <a:ln>
            <a:noFill/>
          </a:ln>
          <a:effectLst>
            <a:outerShdw blurRad="76200" rotWithShape="0" algn="tl" dir="7800000" dist="38100">
              <a:srgbClr val="000000">
                <a:alpha val="40000"/>
              </a:srgbClr>
            </a:outerShdw>
          </a:effectLst>
        </p:spPr>
      </p:pic>
      <p:sp>
        <p:nvSpPr>
          <p:cNvPr id="534" name="Google Shape;534;p41"/>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HIERARCHICAL</a:t>
            </a:r>
            <a:endParaRPr/>
          </a:p>
        </p:txBody>
      </p:sp>
      <p:pic>
        <p:nvPicPr>
          <p:cNvPr id="535" name="Google Shape;535;p41"/>
          <p:cNvPicPr preferRelativeResize="0"/>
          <p:nvPr/>
        </p:nvPicPr>
        <p:blipFill rotWithShape="1">
          <a:blip r:embed="rId4">
            <a:alphaModFix/>
          </a:blip>
          <a:srcRect b="0" l="0" r="0" t="0"/>
          <a:stretch/>
        </p:blipFill>
        <p:spPr>
          <a:xfrm>
            <a:off x="679543" y="2352265"/>
            <a:ext cx="2961274" cy="2293604"/>
          </a:xfrm>
          <a:prstGeom prst="roundRect">
            <a:avLst>
              <a:gd fmla="val 6741" name="adj"/>
            </a:avLst>
          </a:prstGeom>
          <a:noFill/>
          <a:ln>
            <a:noFill/>
          </a:ln>
          <a:effectLst>
            <a:outerShdw blurRad="76200" rotWithShape="0" algn="tl" dir="7800000" dist="38100">
              <a:srgbClr val="000000">
                <a:alpha val="40000"/>
              </a:srgbClr>
            </a:outerShdw>
          </a:effectLst>
        </p:spPr>
      </p:pic>
      <p:pic>
        <p:nvPicPr>
          <p:cNvPr id="536" name="Google Shape;536;p41"/>
          <p:cNvPicPr preferRelativeResize="0"/>
          <p:nvPr/>
        </p:nvPicPr>
        <p:blipFill rotWithShape="1">
          <a:blip r:embed="rId5">
            <a:alphaModFix/>
          </a:blip>
          <a:srcRect b="0" l="0" r="0" t="0"/>
          <a:stretch/>
        </p:blipFill>
        <p:spPr>
          <a:xfrm>
            <a:off x="4792417" y="1113685"/>
            <a:ext cx="3672040" cy="2293605"/>
          </a:xfrm>
          <a:prstGeom prst="roundRect">
            <a:avLst>
              <a:gd fmla="val 7630" name="adj"/>
            </a:avLst>
          </a:prstGeom>
          <a:noFill/>
          <a:ln>
            <a:noFill/>
          </a:ln>
          <a:effectLst>
            <a:outerShdw blurRad="76200" rotWithShape="0" algn="tl" dir="7800000" dist="38100">
              <a:srgbClr val="000000">
                <a:alpha val="40000"/>
              </a:srgbClr>
            </a:outerShdw>
          </a:effectLst>
        </p:spPr>
      </p:pic>
      <p:sp>
        <p:nvSpPr>
          <p:cNvPr id="537" name="Google Shape;537;p41"/>
          <p:cNvSpPr/>
          <p:nvPr/>
        </p:nvSpPr>
        <p:spPr>
          <a:xfrm>
            <a:off x="3454400" y="1049163"/>
            <a:ext cx="1117600" cy="1024642"/>
          </a:xfrm>
          <a:prstGeom prst="ellipse">
            <a:avLst/>
          </a:prstGeom>
          <a:noFill/>
          <a:ln cap="flat" cmpd="sng" w="25400">
            <a:solidFill>
              <a:srgbClr val="DE28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8" name="Google Shape;538;p41"/>
          <p:cNvCxnSpPr/>
          <p:nvPr/>
        </p:nvCxnSpPr>
        <p:spPr>
          <a:xfrm>
            <a:off x="4518660" y="1728771"/>
            <a:ext cx="853440" cy="409556"/>
          </a:xfrm>
          <a:prstGeom prst="straightConnector1">
            <a:avLst/>
          </a:prstGeom>
          <a:noFill/>
          <a:ln cap="flat" cmpd="sng" w="28575">
            <a:solidFill>
              <a:srgbClr val="DE2854"/>
            </a:solidFill>
            <a:prstDash val="solid"/>
            <a:round/>
            <a:headEnd len="sm" w="sm" type="none"/>
            <a:tailEnd len="med" w="med" type="triangle"/>
          </a:ln>
        </p:spPr>
      </p:cxnSp>
      <p:sp>
        <p:nvSpPr>
          <p:cNvPr id="539" name="Google Shape;539;p41"/>
          <p:cNvSpPr/>
          <p:nvPr/>
        </p:nvSpPr>
        <p:spPr>
          <a:xfrm>
            <a:off x="1807993" y="1083279"/>
            <a:ext cx="1117600" cy="1024642"/>
          </a:xfrm>
          <a:prstGeom prst="ellipse">
            <a:avLst/>
          </a:prstGeom>
          <a:noFill/>
          <a:ln cap="flat" cmpd="sng" w="25400">
            <a:solidFill>
              <a:srgbClr val="DE28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40" name="Google Shape;540;p41"/>
          <p:cNvCxnSpPr>
            <a:stCxn id="539" idx="3"/>
          </p:cNvCxnSpPr>
          <p:nvPr/>
        </p:nvCxnSpPr>
        <p:spPr>
          <a:xfrm flipH="1">
            <a:off x="1615562" y="1957866"/>
            <a:ext cx="356100" cy="613800"/>
          </a:xfrm>
          <a:prstGeom prst="straightConnector1">
            <a:avLst/>
          </a:prstGeom>
          <a:noFill/>
          <a:ln cap="flat" cmpd="sng" w="28575">
            <a:solidFill>
              <a:srgbClr val="DE2854"/>
            </a:solidFill>
            <a:prstDash val="solid"/>
            <a:round/>
            <a:headEnd len="sm" w="sm" type="none"/>
            <a:tailEnd len="med" w="med" type="triangle"/>
          </a:ln>
        </p:spPr>
      </p:cxnSp>
      <p:sp>
        <p:nvSpPr>
          <p:cNvPr id="541" name="Google Shape;541;p41"/>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PHƯƠNG UYÊN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42"/>
          <p:cNvPicPr preferRelativeResize="0"/>
          <p:nvPr/>
        </p:nvPicPr>
        <p:blipFill rotWithShape="1">
          <a:blip r:embed="rId3">
            <a:alphaModFix/>
          </a:blip>
          <a:srcRect b="0" l="0" r="0" t="0"/>
          <a:stretch/>
        </p:blipFill>
        <p:spPr>
          <a:xfrm>
            <a:off x="735625" y="1659307"/>
            <a:ext cx="4744695" cy="2963600"/>
          </a:xfrm>
          <a:prstGeom prst="roundRect">
            <a:avLst>
              <a:gd fmla="val 7060" name="adj"/>
            </a:avLst>
          </a:prstGeom>
          <a:noFill/>
          <a:ln>
            <a:noFill/>
          </a:ln>
          <a:effectLst>
            <a:outerShdw blurRad="76200" rotWithShape="0" algn="tl" dir="7800000" dist="38100">
              <a:srgbClr val="000000">
                <a:alpha val="40000"/>
              </a:srgbClr>
            </a:outerShdw>
          </a:effectLst>
        </p:spPr>
      </p:pic>
      <p:pic>
        <p:nvPicPr>
          <p:cNvPr id="547" name="Google Shape;547;p42"/>
          <p:cNvPicPr preferRelativeResize="0"/>
          <p:nvPr/>
        </p:nvPicPr>
        <p:blipFill rotWithShape="1">
          <a:blip r:embed="rId4">
            <a:alphaModFix/>
          </a:blip>
          <a:srcRect b="0" l="0" r="0" t="0"/>
          <a:stretch/>
        </p:blipFill>
        <p:spPr>
          <a:xfrm>
            <a:off x="4595835" y="1141123"/>
            <a:ext cx="3812540" cy="2952937"/>
          </a:xfrm>
          <a:prstGeom prst="roundRect">
            <a:avLst>
              <a:gd fmla="val 5480" name="adj"/>
            </a:avLst>
          </a:prstGeom>
          <a:noFill/>
          <a:ln>
            <a:noFill/>
          </a:ln>
          <a:effectLst>
            <a:outerShdw blurRad="76200" rotWithShape="0" algn="tl" dir="7800000" dist="38100">
              <a:srgbClr val="000000">
                <a:alpha val="40000"/>
              </a:srgbClr>
            </a:outerShdw>
          </a:effectLst>
        </p:spPr>
      </p:pic>
      <p:sp>
        <p:nvSpPr>
          <p:cNvPr id="548" name="Google Shape;548;p42"/>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HIERARCHICAL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3"/>
          <p:cNvSpPr txBox="1"/>
          <p:nvPr>
            <p:ph type="title"/>
          </p:nvPr>
        </p:nvSpPr>
        <p:spPr>
          <a:xfrm>
            <a:off x="1362090" y="2072276"/>
            <a:ext cx="5651460" cy="14157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3600"/>
              <a:buNone/>
            </a:pPr>
            <a:r>
              <a:rPr lang="en-US">
                <a:solidFill>
                  <a:schemeClr val="accent6"/>
                </a:solidFill>
              </a:rPr>
              <a:t>ASSOCIATION RULE</a:t>
            </a:r>
            <a:endParaRPr>
              <a:solidFill>
                <a:schemeClr val="accent6"/>
              </a:solidFill>
            </a:endParaRPr>
          </a:p>
        </p:txBody>
      </p:sp>
      <p:sp>
        <p:nvSpPr>
          <p:cNvPr id="554" name="Google Shape;554;p43"/>
          <p:cNvSpPr txBox="1"/>
          <p:nvPr>
            <p:ph idx="2" type="title"/>
          </p:nvPr>
        </p:nvSpPr>
        <p:spPr>
          <a:xfrm>
            <a:off x="5479650" y="1058515"/>
            <a:ext cx="15339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US"/>
              <a:t>03.</a:t>
            </a:r>
            <a:endParaRPr/>
          </a:p>
        </p:txBody>
      </p:sp>
      <p:cxnSp>
        <p:nvCxnSpPr>
          <p:cNvPr id="555" name="Google Shape;555;p43"/>
          <p:cNvCxnSpPr/>
          <p:nvPr/>
        </p:nvCxnSpPr>
        <p:spPr>
          <a:xfrm>
            <a:off x="2130450" y="3562525"/>
            <a:ext cx="4883100" cy="0"/>
          </a:xfrm>
          <a:prstGeom prst="straightConnector1">
            <a:avLst/>
          </a:prstGeom>
          <a:noFill/>
          <a:ln cap="flat" cmpd="sng" w="9525">
            <a:solidFill>
              <a:schemeClr val="lt1"/>
            </a:solidFill>
            <a:prstDash val="solid"/>
            <a:round/>
            <a:headEnd len="sm" w="sm" type="none"/>
            <a:tailEnd len="sm" w="sm" type="none"/>
          </a:ln>
        </p:spPr>
      </p:cxnSp>
      <p:sp>
        <p:nvSpPr>
          <p:cNvPr id="556" name="Google Shape;556;p43"/>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KIỀU DOAN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44"/>
          <p:cNvPicPr preferRelativeResize="0"/>
          <p:nvPr/>
        </p:nvPicPr>
        <p:blipFill rotWithShape="1">
          <a:blip r:embed="rId3">
            <a:alphaModFix/>
          </a:blip>
          <a:srcRect b="1411" l="3306" r="2801" t="4046"/>
          <a:stretch/>
        </p:blipFill>
        <p:spPr>
          <a:xfrm>
            <a:off x="669445" y="1383296"/>
            <a:ext cx="4735725" cy="3242044"/>
          </a:xfrm>
          <a:prstGeom prst="roundRect">
            <a:avLst>
              <a:gd fmla="val 6901" name="adj"/>
            </a:avLst>
          </a:prstGeom>
          <a:noFill/>
          <a:ln>
            <a:noFill/>
          </a:ln>
          <a:effectLst>
            <a:outerShdw blurRad="76200" rotWithShape="0" algn="tl" dir="7800000" dist="38100">
              <a:srgbClr val="000000">
                <a:alpha val="40000"/>
              </a:srgbClr>
            </a:outerShdw>
          </a:effectLst>
        </p:spPr>
      </p:pic>
      <p:sp>
        <p:nvSpPr>
          <p:cNvPr id="562" name="Google Shape;562;p44"/>
          <p:cNvSpPr txBox="1"/>
          <p:nvPr/>
        </p:nvSpPr>
        <p:spPr>
          <a:xfrm>
            <a:off x="5705829" y="2219997"/>
            <a:ext cx="2768726" cy="1431482"/>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1600" u="none" cap="none" strike="noStrike">
                <a:solidFill>
                  <a:schemeClr val="accent6"/>
                </a:solidFill>
                <a:latin typeface="Quattrocento Sans"/>
                <a:ea typeface="Quattrocento Sans"/>
                <a:cs typeface="Quattrocento Sans"/>
                <a:sym typeface="Quattrocento Sans"/>
              </a:rPr>
              <a:t>Tên: </a:t>
            </a:r>
            <a:r>
              <a:rPr b="0" i="0" lang="en-US" sz="1600" u="none" cap="none" strike="noStrike">
                <a:solidFill>
                  <a:schemeClr val="accent6"/>
                </a:solidFill>
                <a:latin typeface="Quattrocento Sans"/>
                <a:ea typeface="Quattrocento Sans"/>
                <a:cs typeface="Quattrocento Sans"/>
                <a:sym typeface="Quattrocento Sans"/>
              </a:rPr>
              <a:t>Heart Attack Prediction</a:t>
            </a:r>
            <a:endParaRPr/>
          </a:p>
          <a:p>
            <a:pPr indent="0" lvl="0" marL="0" marR="0" rtl="0" algn="l">
              <a:lnSpc>
                <a:spcPct val="150000"/>
              </a:lnSpc>
              <a:spcBef>
                <a:spcPts val="0"/>
              </a:spcBef>
              <a:spcAft>
                <a:spcPts val="0"/>
              </a:spcAft>
              <a:buNone/>
            </a:pPr>
            <a:r>
              <a:rPr b="1" i="0" lang="en-US" sz="1600" u="none" cap="none" strike="noStrike">
                <a:solidFill>
                  <a:schemeClr val="accent6"/>
                </a:solidFill>
                <a:latin typeface="Quattrocento Sans"/>
                <a:ea typeface="Quattrocento Sans"/>
                <a:cs typeface="Quattrocento Sans"/>
                <a:sym typeface="Quattrocento Sans"/>
              </a:rPr>
              <a:t>Nguồn: </a:t>
            </a:r>
            <a:r>
              <a:rPr b="0" i="0" lang="en-US" sz="1600" u="none" cap="none" strike="noStrike">
                <a:solidFill>
                  <a:schemeClr val="accent6"/>
                </a:solidFill>
                <a:latin typeface="Quattrocento Sans"/>
                <a:ea typeface="Quattrocento Sans"/>
                <a:cs typeface="Quattrocento Sans"/>
                <a:sym typeface="Quattrocento Sans"/>
              </a:rPr>
              <a:t>Kaggle</a:t>
            </a:r>
            <a:endParaRPr/>
          </a:p>
          <a:p>
            <a:pPr indent="0" lvl="0" marL="0" marR="0" rtl="0" algn="l">
              <a:lnSpc>
                <a:spcPct val="150000"/>
              </a:lnSpc>
              <a:spcBef>
                <a:spcPts val="0"/>
              </a:spcBef>
              <a:spcAft>
                <a:spcPts val="0"/>
              </a:spcAft>
              <a:buNone/>
            </a:pPr>
            <a:r>
              <a:rPr b="1" i="0" lang="en-US" sz="1600" u="none" cap="none" strike="noStrike">
                <a:solidFill>
                  <a:schemeClr val="accent6"/>
                </a:solidFill>
                <a:latin typeface="Quattrocento Sans"/>
                <a:ea typeface="Quattrocento Sans"/>
                <a:cs typeface="Quattrocento Sans"/>
                <a:sym typeface="Quattrocento Sans"/>
              </a:rPr>
              <a:t>Số thuộc tính: </a:t>
            </a:r>
            <a:r>
              <a:rPr b="0" i="0" lang="en-US" sz="1600" u="none" cap="none" strike="noStrike">
                <a:solidFill>
                  <a:schemeClr val="accent6"/>
                </a:solidFill>
                <a:latin typeface="Quattrocento Sans"/>
                <a:ea typeface="Quattrocento Sans"/>
                <a:cs typeface="Quattrocento Sans"/>
                <a:sym typeface="Quattrocento Sans"/>
              </a:rPr>
              <a:t>12</a:t>
            </a:r>
            <a:endParaRPr/>
          </a:p>
          <a:p>
            <a:pPr indent="0" lvl="0" marL="0" marR="0" rtl="0" algn="l">
              <a:lnSpc>
                <a:spcPct val="150000"/>
              </a:lnSpc>
              <a:spcBef>
                <a:spcPts val="0"/>
              </a:spcBef>
              <a:spcAft>
                <a:spcPts val="0"/>
              </a:spcAft>
              <a:buNone/>
            </a:pPr>
            <a:r>
              <a:rPr b="1" i="0" lang="en-US" sz="1600" u="none" cap="none" strike="noStrike">
                <a:solidFill>
                  <a:schemeClr val="accent6"/>
                </a:solidFill>
                <a:latin typeface="Quattrocento Sans"/>
                <a:ea typeface="Quattrocento Sans"/>
                <a:cs typeface="Quattrocento Sans"/>
                <a:sym typeface="Quattrocento Sans"/>
              </a:rPr>
              <a:t>Số dòng: </a:t>
            </a:r>
            <a:r>
              <a:rPr b="0" i="0" lang="en-US" sz="1600" u="none" cap="none" strike="noStrike">
                <a:solidFill>
                  <a:schemeClr val="accent6"/>
                </a:solidFill>
                <a:latin typeface="Quattrocento Sans"/>
                <a:ea typeface="Quattrocento Sans"/>
                <a:cs typeface="Quattrocento Sans"/>
                <a:sym typeface="Quattrocento Sans"/>
              </a:rPr>
              <a:t>8763</a:t>
            </a:r>
            <a:endParaRPr/>
          </a:p>
        </p:txBody>
      </p:sp>
      <p:sp>
        <p:nvSpPr>
          <p:cNvPr id="563" name="Google Shape;563;p44"/>
          <p:cNvSpPr txBox="1"/>
          <p:nvPr/>
        </p:nvSpPr>
        <p:spPr>
          <a:xfrm>
            <a:off x="1332525" y="65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DATA DESCRIPTION</a:t>
            </a:r>
            <a:endParaRPr/>
          </a:p>
        </p:txBody>
      </p:sp>
      <p:sp>
        <p:nvSpPr>
          <p:cNvPr id="564" name="Google Shape;564;p44"/>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KIỀU DOAN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5"/>
          <p:cNvSpPr/>
          <p:nvPr/>
        </p:nvSpPr>
        <p:spPr>
          <a:xfrm>
            <a:off x="639337" y="1028700"/>
            <a:ext cx="5739161" cy="1543050"/>
          </a:xfrm>
          <a:custGeom>
            <a:rect b="b" l="l" r="r" t="t"/>
            <a:pathLst>
              <a:path extrusionOk="0" h="3654025" w="12257978">
                <a:moveTo>
                  <a:pt x="0" y="0"/>
                </a:moveTo>
                <a:lnTo>
                  <a:pt x="12257978" y="0"/>
                </a:lnTo>
                <a:lnTo>
                  <a:pt x="12257978" y="3654025"/>
                </a:lnTo>
                <a:lnTo>
                  <a:pt x="0" y="365402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0" name="Google Shape;570;p45"/>
          <p:cNvSpPr/>
          <p:nvPr/>
        </p:nvSpPr>
        <p:spPr>
          <a:xfrm>
            <a:off x="2702028" y="2743200"/>
            <a:ext cx="5739161" cy="1902669"/>
          </a:xfrm>
          <a:custGeom>
            <a:rect b="b" l="l" r="r" t="t"/>
            <a:pathLst>
              <a:path extrusionOk="0" h="5301581" w="12595085">
                <a:moveTo>
                  <a:pt x="0" y="0"/>
                </a:moveTo>
                <a:lnTo>
                  <a:pt x="12595085" y="0"/>
                </a:lnTo>
                <a:lnTo>
                  <a:pt x="12595085" y="5301581"/>
                </a:lnTo>
                <a:lnTo>
                  <a:pt x="0" y="5301581"/>
                </a:lnTo>
                <a:lnTo>
                  <a:pt x="0" y="0"/>
                </a:lnTo>
                <a:close/>
              </a:path>
            </a:pathLst>
          </a:custGeom>
          <a:blipFill rotWithShape="1">
            <a:blip r:embed="rId4">
              <a:alphaModFix/>
            </a:blip>
            <a:stretch>
              <a:fillRect b="0" l="0" r="0" t="0"/>
            </a:stretch>
          </a:blipFill>
          <a:ln>
            <a:noFill/>
          </a:ln>
        </p:spPr>
      </p:sp>
      <p:sp>
        <p:nvSpPr>
          <p:cNvPr id="571" name="Google Shape;571;p45"/>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KIỀU DOAN</a:t>
            </a:r>
            <a:endParaRPr/>
          </a:p>
        </p:txBody>
      </p:sp>
      <p:sp>
        <p:nvSpPr>
          <p:cNvPr id="572" name="Google Shape;572;p45"/>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lang="en-US" sz="3200">
                <a:solidFill>
                  <a:schemeClr val="accent5"/>
                </a:solidFill>
                <a:latin typeface="Rubik ExtraBold"/>
                <a:ea typeface="Rubik ExtraBold"/>
                <a:cs typeface="Rubik ExtraBold"/>
                <a:sym typeface="Rubik ExtraBold"/>
              </a:rPr>
              <a:t>ASSOCIATION</a:t>
            </a:r>
            <a:r>
              <a:rPr b="0" i="0" lang="en-US" sz="3200" u="none" cap="none" strike="noStrike">
                <a:solidFill>
                  <a:schemeClr val="accent5"/>
                </a:solidFill>
                <a:latin typeface="Rubik ExtraBold"/>
                <a:ea typeface="Rubik ExtraBold"/>
                <a:cs typeface="Rubik ExtraBold"/>
                <a:sym typeface="Rubik ExtraBold"/>
              </a:rPr>
              <a:t> RULE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6"/>
          <p:cNvSpPr/>
          <p:nvPr/>
        </p:nvSpPr>
        <p:spPr>
          <a:xfrm>
            <a:off x="882945" y="1162316"/>
            <a:ext cx="4702515" cy="1109030"/>
          </a:xfrm>
          <a:custGeom>
            <a:rect b="b" l="l" r="r" t="t"/>
            <a:pathLst>
              <a:path extrusionOk="0" h="2783949" w="11250599">
                <a:moveTo>
                  <a:pt x="0" y="0"/>
                </a:moveTo>
                <a:lnTo>
                  <a:pt x="11250599" y="0"/>
                </a:lnTo>
                <a:lnTo>
                  <a:pt x="11250599" y="2783950"/>
                </a:lnTo>
                <a:lnTo>
                  <a:pt x="0" y="278395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8" name="Google Shape;578;p46"/>
          <p:cNvSpPr/>
          <p:nvPr/>
        </p:nvSpPr>
        <p:spPr>
          <a:xfrm>
            <a:off x="2621279" y="2406121"/>
            <a:ext cx="5735911" cy="2175074"/>
          </a:xfrm>
          <a:custGeom>
            <a:rect b="b" l="l" r="r" t="t"/>
            <a:pathLst>
              <a:path extrusionOk="0" h="5955240" w="12905880">
                <a:moveTo>
                  <a:pt x="0" y="0"/>
                </a:moveTo>
                <a:lnTo>
                  <a:pt x="12905880" y="0"/>
                </a:lnTo>
                <a:lnTo>
                  <a:pt x="12905880" y="5955240"/>
                </a:lnTo>
                <a:lnTo>
                  <a:pt x="0" y="5955240"/>
                </a:lnTo>
                <a:lnTo>
                  <a:pt x="0" y="0"/>
                </a:lnTo>
                <a:close/>
              </a:path>
            </a:pathLst>
          </a:custGeom>
          <a:blipFill rotWithShape="1">
            <a:blip r:embed="rId4">
              <a:alphaModFix/>
            </a:blip>
            <a:stretch>
              <a:fillRect b="0" l="0" r="0" t="0"/>
            </a:stretch>
          </a:blipFill>
          <a:ln>
            <a:noFill/>
          </a:ln>
        </p:spPr>
      </p:sp>
      <p:sp>
        <p:nvSpPr>
          <p:cNvPr id="579" name="Google Shape;579;p46"/>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KIỀU DOAN</a:t>
            </a:r>
            <a:endParaRPr/>
          </a:p>
        </p:txBody>
      </p:sp>
      <p:sp>
        <p:nvSpPr>
          <p:cNvPr id="580" name="Google Shape;580;p46"/>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lang="en-US" sz="3200">
                <a:solidFill>
                  <a:schemeClr val="accent5"/>
                </a:solidFill>
                <a:latin typeface="Rubik ExtraBold"/>
                <a:ea typeface="Rubik ExtraBold"/>
                <a:cs typeface="Rubik ExtraBold"/>
                <a:sym typeface="Rubik ExtraBold"/>
              </a:rPr>
              <a:t>ASSOCIATION</a:t>
            </a:r>
            <a:r>
              <a:rPr b="0" i="0" lang="en-US" sz="3200" u="none" cap="none" strike="noStrike">
                <a:solidFill>
                  <a:schemeClr val="accent5"/>
                </a:solidFill>
                <a:latin typeface="Rubik ExtraBold"/>
                <a:ea typeface="Rubik ExtraBold"/>
                <a:cs typeface="Rubik ExtraBold"/>
                <a:sym typeface="Rubik ExtraBold"/>
              </a:rPr>
              <a:t> RULE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7"/>
          <p:cNvSpPr/>
          <p:nvPr/>
        </p:nvSpPr>
        <p:spPr>
          <a:xfrm>
            <a:off x="2182064" y="2450723"/>
            <a:ext cx="6282564" cy="2195146"/>
          </a:xfrm>
          <a:custGeom>
            <a:rect b="b" l="l" r="r" t="t"/>
            <a:pathLst>
              <a:path extrusionOk="0" h="6218157" w="17629499">
                <a:moveTo>
                  <a:pt x="0" y="0"/>
                </a:moveTo>
                <a:lnTo>
                  <a:pt x="17629498" y="0"/>
                </a:lnTo>
                <a:lnTo>
                  <a:pt x="17629498" y="6218157"/>
                </a:lnTo>
                <a:lnTo>
                  <a:pt x="0" y="621815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6" name="Google Shape;586;p47"/>
          <p:cNvSpPr/>
          <p:nvPr/>
        </p:nvSpPr>
        <p:spPr>
          <a:xfrm>
            <a:off x="627954" y="1162316"/>
            <a:ext cx="5064185" cy="1100824"/>
          </a:xfrm>
          <a:custGeom>
            <a:rect b="b" l="l" r="r" t="t"/>
            <a:pathLst>
              <a:path extrusionOk="0" h="1951673" w="11830509">
                <a:moveTo>
                  <a:pt x="0" y="0"/>
                </a:moveTo>
                <a:lnTo>
                  <a:pt x="11830509" y="0"/>
                </a:lnTo>
                <a:lnTo>
                  <a:pt x="11830509" y="1951672"/>
                </a:lnTo>
                <a:lnTo>
                  <a:pt x="0" y="195167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7" name="Google Shape;587;p47"/>
          <p:cNvSpPr txBox="1"/>
          <p:nvPr/>
        </p:nvSpPr>
        <p:spPr>
          <a:xfrm>
            <a:off x="7084741" y="4750200"/>
            <a:ext cx="1930268" cy="3933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Clr>
                <a:schemeClr val="lt1"/>
              </a:buClr>
              <a:buSzPts val="3600"/>
              <a:buFont typeface="Rubik ExtraBold"/>
              <a:buNone/>
            </a:pPr>
            <a:r>
              <a:rPr b="0" i="0" lang="en-US" sz="1800" u="none" cap="none" strike="noStrike">
                <a:solidFill>
                  <a:schemeClr val="accent6"/>
                </a:solidFill>
                <a:latin typeface="League Spartan"/>
                <a:ea typeface="League Spartan"/>
                <a:cs typeface="League Spartan"/>
                <a:sym typeface="League Spartan"/>
              </a:rPr>
              <a:t>KIỀU DOAN</a:t>
            </a:r>
            <a:endParaRPr/>
          </a:p>
        </p:txBody>
      </p:sp>
      <p:sp>
        <p:nvSpPr>
          <p:cNvPr id="588" name="Google Shape;588;p47"/>
          <p:cNvSpPr txBox="1"/>
          <p:nvPr/>
        </p:nvSpPr>
        <p:spPr>
          <a:xfrm>
            <a:off x="1279185" y="4976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lang="en-US" sz="3200">
                <a:solidFill>
                  <a:schemeClr val="accent5"/>
                </a:solidFill>
                <a:latin typeface="Rubik ExtraBold"/>
                <a:ea typeface="Rubik ExtraBold"/>
                <a:cs typeface="Rubik ExtraBold"/>
                <a:sym typeface="Rubik ExtraBold"/>
              </a:rPr>
              <a:t>ASSOCIATION</a:t>
            </a:r>
            <a:r>
              <a:rPr b="0" i="0" lang="en-US" sz="3200" u="none" cap="none" strike="noStrike">
                <a:solidFill>
                  <a:schemeClr val="accent5"/>
                </a:solidFill>
                <a:latin typeface="Rubik ExtraBold"/>
                <a:ea typeface="Rubik ExtraBold"/>
                <a:cs typeface="Rubik ExtraBold"/>
                <a:sym typeface="Rubik ExtraBold"/>
              </a:rPr>
              <a:t> RULE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8"/>
          <p:cNvSpPr txBox="1"/>
          <p:nvPr>
            <p:ph type="title"/>
          </p:nvPr>
        </p:nvSpPr>
        <p:spPr>
          <a:xfrm>
            <a:off x="1479766" y="927870"/>
            <a:ext cx="6339840" cy="328776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6000"/>
              <a:buNone/>
            </a:pPr>
            <a:r>
              <a:rPr lang="en-US" sz="8000">
                <a:solidFill>
                  <a:schemeClr val="accent6"/>
                </a:solidFill>
              </a:rPr>
              <a:t>THANKS FOR YOUR ATTENTION</a:t>
            </a:r>
            <a:endParaRPr sz="8000">
              <a:solidFill>
                <a:schemeClr val="accent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5"/>
          <p:cNvPicPr preferRelativeResize="0"/>
          <p:nvPr/>
        </p:nvPicPr>
        <p:blipFill rotWithShape="1">
          <a:blip r:embed="rId3">
            <a:alphaModFix/>
          </a:blip>
          <a:srcRect b="1674" l="1649" r="2468" t="2509"/>
          <a:stretch/>
        </p:blipFill>
        <p:spPr>
          <a:xfrm>
            <a:off x="729359" y="1431836"/>
            <a:ext cx="4754910" cy="3117862"/>
          </a:xfrm>
          <a:prstGeom prst="roundRect">
            <a:avLst>
              <a:gd fmla="val 5554" name="adj"/>
            </a:avLst>
          </a:prstGeom>
          <a:noFill/>
          <a:ln>
            <a:noFill/>
          </a:ln>
          <a:effectLst>
            <a:outerShdw blurRad="76200" rotWithShape="0" algn="tl" dir="7800000" dist="38100">
              <a:srgbClr val="000000">
                <a:alpha val="40000"/>
              </a:srgbClr>
            </a:outerShdw>
          </a:effectLst>
        </p:spPr>
      </p:pic>
      <p:sp>
        <p:nvSpPr>
          <p:cNvPr id="212" name="Google Shape;212;p5"/>
          <p:cNvSpPr txBox="1"/>
          <p:nvPr/>
        </p:nvSpPr>
        <p:spPr>
          <a:xfrm>
            <a:off x="5764861" y="2246911"/>
            <a:ext cx="2649780" cy="1800814"/>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1600" u="none" cap="none" strike="noStrike">
                <a:solidFill>
                  <a:schemeClr val="accent6"/>
                </a:solidFill>
                <a:latin typeface="Quattrocento Sans"/>
                <a:ea typeface="Quattrocento Sans"/>
                <a:cs typeface="Quattrocento Sans"/>
                <a:sym typeface="Quattrocento Sans"/>
              </a:rPr>
              <a:t>Tên: </a:t>
            </a:r>
            <a:r>
              <a:rPr b="0" i="0" lang="en-US" sz="1600" u="none" cap="none" strike="noStrike">
                <a:solidFill>
                  <a:schemeClr val="accent6"/>
                </a:solidFill>
                <a:latin typeface="Quattrocento Sans"/>
                <a:ea typeface="Quattrocento Sans"/>
                <a:cs typeface="Quattrocento Sans"/>
                <a:sym typeface="Quattrocento Sans"/>
              </a:rPr>
              <a:t>Bank Customer Churn Prediction</a:t>
            </a:r>
            <a:endParaRPr/>
          </a:p>
          <a:p>
            <a:pPr indent="0" lvl="0" marL="0" marR="0" rtl="0" algn="l">
              <a:lnSpc>
                <a:spcPct val="150000"/>
              </a:lnSpc>
              <a:spcBef>
                <a:spcPts val="0"/>
              </a:spcBef>
              <a:spcAft>
                <a:spcPts val="0"/>
              </a:spcAft>
              <a:buNone/>
            </a:pPr>
            <a:r>
              <a:rPr b="1" i="0" lang="en-US" sz="1600" u="none" cap="none" strike="noStrike">
                <a:solidFill>
                  <a:schemeClr val="accent6"/>
                </a:solidFill>
                <a:latin typeface="Quattrocento Sans"/>
                <a:ea typeface="Quattrocento Sans"/>
                <a:cs typeface="Quattrocento Sans"/>
                <a:sym typeface="Quattrocento Sans"/>
              </a:rPr>
              <a:t>Nguồn: </a:t>
            </a:r>
            <a:r>
              <a:rPr b="0" i="0" lang="en-US" sz="1600" u="none" cap="none" strike="noStrike">
                <a:solidFill>
                  <a:schemeClr val="accent6"/>
                </a:solidFill>
                <a:latin typeface="Quattrocento Sans"/>
                <a:ea typeface="Quattrocento Sans"/>
                <a:cs typeface="Quattrocento Sans"/>
                <a:sym typeface="Quattrocento Sans"/>
              </a:rPr>
              <a:t>Kaggle</a:t>
            </a:r>
            <a:endParaRPr/>
          </a:p>
          <a:p>
            <a:pPr indent="0" lvl="0" marL="0" marR="0" rtl="0" algn="l">
              <a:lnSpc>
                <a:spcPct val="150000"/>
              </a:lnSpc>
              <a:spcBef>
                <a:spcPts val="0"/>
              </a:spcBef>
              <a:spcAft>
                <a:spcPts val="0"/>
              </a:spcAft>
              <a:buNone/>
            </a:pPr>
            <a:r>
              <a:rPr b="1" i="0" lang="en-US" sz="1600" u="none" cap="none" strike="noStrike">
                <a:solidFill>
                  <a:schemeClr val="accent6"/>
                </a:solidFill>
                <a:latin typeface="Quattrocento Sans"/>
                <a:ea typeface="Quattrocento Sans"/>
                <a:cs typeface="Quattrocento Sans"/>
                <a:sym typeface="Quattrocento Sans"/>
              </a:rPr>
              <a:t>Số thuộc tính: </a:t>
            </a:r>
            <a:r>
              <a:rPr b="0" i="0" lang="en-US" sz="1600" u="none" cap="none" strike="noStrike">
                <a:solidFill>
                  <a:schemeClr val="accent6"/>
                </a:solidFill>
                <a:latin typeface="Quattrocento Sans"/>
                <a:ea typeface="Quattrocento Sans"/>
                <a:cs typeface="Quattrocento Sans"/>
                <a:sym typeface="Quattrocento Sans"/>
              </a:rPr>
              <a:t>11</a:t>
            </a:r>
            <a:endParaRPr/>
          </a:p>
          <a:p>
            <a:pPr indent="0" lvl="0" marL="0" marR="0" rtl="0" algn="l">
              <a:lnSpc>
                <a:spcPct val="150000"/>
              </a:lnSpc>
              <a:spcBef>
                <a:spcPts val="0"/>
              </a:spcBef>
              <a:spcAft>
                <a:spcPts val="0"/>
              </a:spcAft>
              <a:buNone/>
            </a:pPr>
            <a:r>
              <a:rPr b="1" i="0" lang="en-US" sz="1600" u="none" cap="none" strike="noStrike">
                <a:solidFill>
                  <a:schemeClr val="accent6"/>
                </a:solidFill>
                <a:latin typeface="Quattrocento Sans"/>
                <a:ea typeface="Quattrocento Sans"/>
                <a:cs typeface="Quattrocento Sans"/>
                <a:sym typeface="Quattrocento Sans"/>
              </a:rPr>
              <a:t>Số dòng: </a:t>
            </a:r>
            <a:r>
              <a:rPr b="0" i="0" lang="en-US" sz="1600" u="none" cap="none" strike="noStrike">
                <a:solidFill>
                  <a:schemeClr val="accent6"/>
                </a:solidFill>
                <a:latin typeface="Quattrocento Sans"/>
                <a:ea typeface="Quattrocento Sans"/>
                <a:cs typeface="Quattrocento Sans"/>
                <a:sym typeface="Quattrocento Sans"/>
              </a:rPr>
              <a:t>10000</a:t>
            </a:r>
            <a:endParaRPr/>
          </a:p>
        </p:txBody>
      </p:sp>
      <p:sp>
        <p:nvSpPr>
          <p:cNvPr id="213" name="Google Shape;213;p5"/>
          <p:cNvSpPr txBox="1"/>
          <p:nvPr/>
        </p:nvSpPr>
        <p:spPr>
          <a:xfrm>
            <a:off x="1332525" y="65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DATA DESCRIPTION</a:t>
            </a:r>
            <a:endParaRPr/>
          </a:p>
        </p:txBody>
      </p:sp>
      <p:sp>
        <p:nvSpPr>
          <p:cNvPr id="214" name="Google Shape;214;p5"/>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28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6"/>
          <p:cNvSpPr/>
          <p:nvPr/>
        </p:nvSpPr>
        <p:spPr>
          <a:xfrm>
            <a:off x="893547" y="1402135"/>
            <a:ext cx="7356906" cy="3091334"/>
          </a:xfrm>
          <a:custGeom>
            <a:rect b="b" l="l" r="r" t="t"/>
            <a:pathLst>
              <a:path extrusionOk="0" h="6488533" w="15233047">
                <a:moveTo>
                  <a:pt x="0" y="0"/>
                </a:moveTo>
                <a:lnTo>
                  <a:pt x="15233046" y="0"/>
                </a:lnTo>
                <a:lnTo>
                  <a:pt x="15233046" y="6488533"/>
                </a:lnTo>
                <a:lnTo>
                  <a:pt x="0" y="6488533"/>
                </a:lnTo>
                <a:lnTo>
                  <a:pt x="0" y="0"/>
                </a:lnTo>
                <a:close/>
              </a:path>
            </a:pathLst>
          </a:custGeom>
          <a:blipFill rotWithShape="1">
            <a:blip r:embed="rId3">
              <a:alphaModFix/>
            </a:blip>
            <a:stretch>
              <a:fillRect b="0" l="0" r="0" t="0"/>
            </a:stretch>
          </a:blipFill>
          <a:ln>
            <a:noFill/>
          </a:ln>
        </p:spPr>
      </p:sp>
      <p:sp>
        <p:nvSpPr>
          <p:cNvPr id="220" name="Google Shape;220;p6"/>
          <p:cNvSpPr txBox="1"/>
          <p:nvPr/>
        </p:nvSpPr>
        <p:spPr>
          <a:xfrm>
            <a:off x="1332525" y="65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DATA PREPROCESSING</a:t>
            </a:r>
            <a:endParaRPr/>
          </a:p>
        </p:txBody>
      </p:sp>
      <p:sp>
        <p:nvSpPr>
          <p:cNvPr id="221" name="Google Shape;221;p6"/>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7"/>
          <p:cNvSpPr/>
          <p:nvPr/>
        </p:nvSpPr>
        <p:spPr>
          <a:xfrm>
            <a:off x="784860" y="1409699"/>
            <a:ext cx="7520940" cy="3083769"/>
          </a:xfrm>
          <a:custGeom>
            <a:rect b="b" l="l" r="r" t="t"/>
            <a:pathLst>
              <a:path extrusionOk="0" h="3802436" w="15396140">
                <a:moveTo>
                  <a:pt x="0" y="0"/>
                </a:moveTo>
                <a:lnTo>
                  <a:pt x="15396140" y="0"/>
                </a:lnTo>
                <a:lnTo>
                  <a:pt x="15396140" y="3802436"/>
                </a:lnTo>
                <a:lnTo>
                  <a:pt x="0" y="3802436"/>
                </a:lnTo>
                <a:lnTo>
                  <a:pt x="0" y="0"/>
                </a:lnTo>
                <a:close/>
              </a:path>
            </a:pathLst>
          </a:custGeom>
          <a:blipFill rotWithShape="1">
            <a:blip r:embed="rId3">
              <a:alphaModFix/>
            </a:blip>
            <a:stretch>
              <a:fillRect b="0" l="0" r="0" t="0"/>
            </a:stretch>
          </a:blipFill>
          <a:ln>
            <a:noFill/>
          </a:ln>
        </p:spPr>
      </p:sp>
      <p:sp>
        <p:nvSpPr>
          <p:cNvPr id="227" name="Google Shape;227;p7"/>
          <p:cNvSpPr txBox="1"/>
          <p:nvPr/>
        </p:nvSpPr>
        <p:spPr>
          <a:xfrm>
            <a:off x="1332525" y="65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DATA PREPROCESSING</a:t>
            </a:r>
            <a:endParaRPr/>
          </a:p>
        </p:txBody>
      </p:sp>
      <p:sp>
        <p:nvSpPr>
          <p:cNvPr id="228" name="Google Shape;228;p7"/>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8"/>
          <p:cNvSpPr/>
          <p:nvPr/>
        </p:nvSpPr>
        <p:spPr>
          <a:xfrm>
            <a:off x="899160" y="1314715"/>
            <a:ext cx="7254239" cy="3178753"/>
          </a:xfrm>
          <a:custGeom>
            <a:rect b="b" l="l" r="r" t="t"/>
            <a:pathLst>
              <a:path extrusionOk="0" h="5922534" w="14724523">
                <a:moveTo>
                  <a:pt x="0" y="0"/>
                </a:moveTo>
                <a:lnTo>
                  <a:pt x="14724522" y="0"/>
                </a:lnTo>
                <a:lnTo>
                  <a:pt x="14724522" y="5922534"/>
                </a:lnTo>
                <a:lnTo>
                  <a:pt x="0" y="5922534"/>
                </a:lnTo>
                <a:lnTo>
                  <a:pt x="0" y="0"/>
                </a:lnTo>
                <a:close/>
              </a:path>
            </a:pathLst>
          </a:custGeom>
          <a:blipFill rotWithShape="1">
            <a:blip r:embed="rId3">
              <a:alphaModFix/>
            </a:blip>
            <a:stretch>
              <a:fillRect b="-45260" l="0" r="0" t="0"/>
            </a:stretch>
          </a:blipFill>
          <a:ln>
            <a:noFill/>
          </a:ln>
        </p:spPr>
      </p:sp>
      <p:sp>
        <p:nvSpPr>
          <p:cNvPr id="234" name="Google Shape;234;p8"/>
          <p:cNvSpPr txBox="1"/>
          <p:nvPr/>
        </p:nvSpPr>
        <p:spPr>
          <a:xfrm>
            <a:off x="1332525" y="65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DATA PREPROCESSING</a:t>
            </a:r>
            <a:endParaRPr/>
          </a:p>
        </p:txBody>
      </p:sp>
      <p:sp>
        <p:nvSpPr>
          <p:cNvPr id="235" name="Google Shape;235;p8"/>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p:nvPr/>
        </p:nvSpPr>
        <p:spPr>
          <a:xfrm>
            <a:off x="990600" y="1314716"/>
            <a:ext cx="7002779" cy="3318244"/>
          </a:xfrm>
          <a:custGeom>
            <a:rect b="b" l="l" r="r" t="t"/>
            <a:pathLst>
              <a:path extrusionOk="0" h="7074351" w="13841491">
                <a:moveTo>
                  <a:pt x="0" y="0"/>
                </a:moveTo>
                <a:lnTo>
                  <a:pt x="13841490" y="0"/>
                </a:lnTo>
                <a:lnTo>
                  <a:pt x="13841490" y="7074351"/>
                </a:lnTo>
                <a:lnTo>
                  <a:pt x="0" y="7074351"/>
                </a:lnTo>
                <a:lnTo>
                  <a:pt x="0" y="0"/>
                </a:lnTo>
                <a:close/>
              </a:path>
            </a:pathLst>
          </a:custGeom>
          <a:blipFill rotWithShape="1">
            <a:blip r:embed="rId3">
              <a:alphaModFix/>
            </a:blip>
            <a:stretch>
              <a:fillRect b="-25481" l="0" r="0" t="0"/>
            </a:stretch>
          </a:blipFill>
          <a:ln>
            <a:noFill/>
          </a:ln>
        </p:spPr>
      </p:sp>
      <p:sp>
        <p:nvSpPr>
          <p:cNvPr id="241" name="Google Shape;241;p9"/>
          <p:cNvSpPr txBox="1"/>
          <p:nvPr/>
        </p:nvSpPr>
        <p:spPr>
          <a:xfrm>
            <a:off x="1332525" y="650031"/>
            <a:ext cx="6478950" cy="664685"/>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chemeClr val="lt1"/>
              </a:buClr>
              <a:buSzPts val="3600"/>
              <a:buFont typeface="Rubik ExtraBold"/>
              <a:buNone/>
            </a:pPr>
            <a:r>
              <a:rPr b="0" i="0" lang="en-US" sz="3200" u="none" cap="none" strike="noStrike">
                <a:solidFill>
                  <a:schemeClr val="accent5"/>
                </a:solidFill>
                <a:latin typeface="Rubik ExtraBold"/>
                <a:ea typeface="Rubik ExtraBold"/>
                <a:cs typeface="Rubik ExtraBold"/>
                <a:sym typeface="Rubik ExtraBold"/>
              </a:rPr>
              <a:t>DATA PREPROCESSING</a:t>
            </a:r>
            <a:endParaRPr/>
          </a:p>
        </p:txBody>
      </p:sp>
      <p:sp>
        <p:nvSpPr>
          <p:cNvPr id="242" name="Google Shape;242;p9"/>
          <p:cNvSpPr txBox="1"/>
          <p:nvPr>
            <p:ph type="title"/>
          </p:nvPr>
        </p:nvSpPr>
        <p:spPr>
          <a:xfrm>
            <a:off x="7561513" y="4750200"/>
            <a:ext cx="1453495" cy="393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US" sz="1800">
                <a:solidFill>
                  <a:schemeClr val="accent6"/>
                </a:solidFill>
                <a:latin typeface="League Spartan"/>
                <a:ea typeface="League Spartan"/>
                <a:cs typeface="League Spartan"/>
                <a:sym typeface="League Spartan"/>
              </a:rPr>
              <a:t>TIẾN ĐẠT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nking Services Project Proposal by Slidesgo">
  <a:themeElements>
    <a:clrScheme name="Simple Light">
      <a:dk1>
        <a:srgbClr val="18173A"/>
      </a:dk1>
      <a:lt1>
        <a:srgbClr val="E3E7E6"/>
      </a:lt1>
      <a:dk2>
        <a:srgbClr val="EAC06C"/>
      </a:dk2>
      <a:lt2>
        <a:srgbClr val="A869E7"/>
      </a:lt2>
      <a:accent1>
        <a:srgbClr val="DDA9FC"/>
      </a:accent1>
      <a:accent2>
        <a:srgbClr val="EA7591"/>
      </a:accent2>
      <a:accent3>
        <a:srgbClr val="FF9C92"/>
      </a:accent3>
      <a:accent4>
        <a:srgbClr val="89D0E9"/>
      </a:accent4>
      <a:accent5>
        <a:srgbClr val="FFFFFF"/>
      </a:accent5>
      <a:accent6>
        <a:srgbClr val="FFFFFF"/>
      </a:accent6>
      <a:hlink>
        <a:srgbClr val="EAC0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